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36" r:id="rId1"/>
  </p:sldMasterIdLst>
  <p:notesMasterIdLst>
    <p:notesMasterId r:id="rId12"/>
  </p:notesMasterIdLst>
  <p:handoutMasterIdLst>
    <p:handoutMasterId r:id="rId13"/>
  </p:handoutMasterIdLst>
  <p:sldIdLst>
    <p:sldId id="256" r:id="rId2"/>
    <p:sldId id="554" r:id="rId3"/>
    <p:sldId id="550" r:id="rId4"/>
    <p:sldId id="553" r:id="rId5"/>
    <p:sldId id="555" r:id="rId6"/>
    <p:sldId id="558" r:id="rId7"/>
    <p:sldId id="551" r:id="rId8"/>
    <p:sldId id="556" r:id="rId9"/>
    <p:sldId id="557" r:id="rId10"/>
    <p:sldId id="552" r:id="rId11"/>
  </p:sldIdLst>
  <p:sldSz cx="9144000" cy="6858000" type="screen4x3"/>
  <p:notesSz cx="6858000" cy="9144000"/>
  <p:defaultTextStyle>
    <a:defPPr>
      <a:defRPr lang="it-IT"/>
    </a:defPPr>
    <a:lvl1pPr marL="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outline" scaleToFitPaper="1"/>
  <p:clrMru>
    <a:srgbClr val="FF2600"/>
    <a:srgbClr val="92D050"/>
    <a:srgbClr val="FF7600"/>
    <a:srgbClr val="76D6FF"/>
    <a:srgbClr val="FF9300"/>
    <a:srgbClr val="607D8B"/>
    <a:srgbClr val="945200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0AF795-94A0-477D-8A90-A899F978F379}" v="36" dt="2024-05-07T13:30:33.255"/>
    <p1510:client id="{CF40861D-8B35-4314-9A6A-6ABAD3C6014D}" v="2" dt="2024-05-07T12:46:22.1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.pascuzzi2@campus.unimib.it" userId="0fff8761-c7e7-4e30-9eab-016ca1811412" providerId="ADAL" clId="{CF40861D-8B35-4314-9A6A-6ABAD3C6014D}"/>
    <pc:docChg chg="undo custSel addSld delSld modSld sldOrd">
      <pc:chgData name="a.pascuzzi2@campus.unimib.it" userId="0fff8761-c7e7-4e30-9eab-016ca1811412" providerId="ADAL" clId="{CF40861D-8B35-4314-9A6A-6ABAD3C6014D}" dt="2024-05-07T12:50:28.641" v="1275" actId="1076"/>
      <pc:docMkLst>
        <pc:docMk/>
      </pc:docMkLst>
      <pc:sldChg chg="modSp mod">
        <pc:chgData name="a.pascuzzi2@campus.unimib.it" userId="0fff8761-c7e7-4e30-9eab-016ca1811412" providerId="ADAL" clId="{CF40861D-8B35-4314-9A6A-6ABAD3C6014D}" dt="2024-05-06T10:40:42.150" v="108" actId="20577"/>
        <pc:sldMkLst>
          <pc:docMk/>
          <pc:sldMk cId="0" sldId="256"/>
        </pc:sldMkLst>
        <pc:spChg chg="mod">
          <ac:chgData name="a.pascuzzi2@campus.unimib.it" userId="0fff8761-c7e7-4e30-9eab-016ca1811412" providerId="ADAL" clId="{CF40861D-8B35-4314-9A6A-6ABAD3C6014D}" dt="2024-05-06T10:40:10.694" v="59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a.pascuzzi2@campus.unimib.it" userId="0fff8761-c7e7-4e30-9eab-016ca1811412" providerId="ADAL" clId="{CF40861D-8B35-4314-9A6A-6ABAD3C6014D}" dt="2024-05-06T10:40:42.150" v="108" actId="20577"/>
          <ac:spMkLst>
            <pc:docMk/>
            <pc:sldMk cId="0" sldId="256"/>
            <ac:spMk id="37" creationId="{8A5DED7C-40C4-B74C-9AC4-77789BAD08AC}"/>
          </ac:spMkLst>
        </pc:spChg>
      </pc:sldChg>
      <pc:sldChg chg="addSp delSp modSp mod">
        <pc:chgData name="a.pascuzzi2@campus.unimib.it" userId="0fff8761-c7e7-4e30-9eab-016ca1811412" providerId="ADAL" clId="{CF40861D-8B35-4314-9A6A-6ABAD3C6014D}" dt="2024-05-06T10:59:07.140" v="380" actId="1076"/>
        <pc:sldMkLst>
          <pc:docMk/>
          <pc:sldMk cId="3624263421" sldId="550"/>
        </pc:sldMkLst>
        <pc:spChg chg="del">
          <ac:chgData name="a.pascuzzi2@campus.unimib.it" userId="0fff8761-c7e7-4e30-9eab-016ca1811412" providerId="ADAL" clId="{CF40861D-8B35-4314-9A6A-6ABAD3C6014D}" dt="2024-05-06T10:43:59.056" v="148" actId="478"/>
          <ac:spMkLst>
            <pc:docMk/>
            <pc:sldMk cId="3624263421" sldId="550"/>
            <ac:spMk id="3" creationId="{78477B8F-6EC1-A849-B30A-68CB335099AA}"/>
          </ac:spMkLst>
        </pc:spChg>
        <pc:spChg chg="mod">
          <ac:chgData name="a.pascuzzi2@campus.unimib.it" userId="0fff8761-c7e7-4e30-9eab-016ca1811412" providerId="ADAL" clId="{CF40861D-8B35-4314-9A6A-6ABAD3C6014D}" dt="2024-05-06T10:41:26.802" v="147" actId="20577"/>
          <ac:spMkLst>
            <pc:docMk/>
            <pc:sldMk cId="3624263421" sldId="550"/>
            <ac:spMk id="6" creationId="{3276E258-63A7-EF47-A9E2-09FA8F14BCCA}"/>
          </ac:spMkLst>
        </pc:spChg>
        <pc:spChg chg="add mod">
          <ac:chgData name="a.pascuzzi2@campus.unimib.it" userId="0fff8761-c7e7-4e30-9eab-016ca1811412" providerId="ADAL" clId="{CF40861D-8B35-4314-9A6A-6ABAD3C6014D}" dt="2024-05-06T10:58:50.654" v="356" actId="1076"/>
          <ac:spMkLst>
            <pc:docMk/>
            <pc:sldMk cId="3624263421" sldId="550"/>
            <ac:spMk id="9" creationId="{6C81B835-B569-395A-08D8-F2A646EC7C0F}"/>
          </ac:spMkLst>
        </pc:spChg>
        <pc:spChg chg="add mod">
          <ac:chgData name="a.pascuzzi2@campus.unimib.it" userId="0fff8761-c7e7-4e30-9eab-016ca1811412" providerId="ADAL" clId="{CF40861D-8B35-4314-9A6A-6ABAD3C6014D}" dt="2024-05-06T10:58:57.945" v="364" actId="20577"/>
          <ac:spMkLst>
            <pc:docMk/>
            <pc:sldMk cId="3624263421" sldId="550"/>
            <ac:spMk id="10" creationId="{0C4A613D-3680-3708-AA03-2397A6769AFB}"/>
          </ac:spMkLst>
        </pc:spChg>
        <pc:spChg chg="add mod">
          <ac:chgData name="a.pascuzzi2@campus.unimib.it" userId="0fff8761-c7e7-4e30-9eab-016ca1811412" providerId="ADAL" clId="{CF40861D-8B35-4314-9A6A-6ABAD3C6014D}" dt="2024-05-06T10:59:07.140" v="380" actId="1076"/>
          <ac:spMkLst>
            <pc:docMk/>
            <pc:sldMk cId="3624263421" sldId="550"/>
            <ac:spMk id="11" creationId="{88C1AA65-B147-170F-2367-3E8AC508EAC7}"/>
          </ac:spMkLst>
        </pc:spChg>
        <pc:picChg chg="add mod">
          <ac:chgData name="a.pascuzzi2@campus.unimib.it" userId="0fff8761-c7e7-4e30-9eab-016ca1811412" providerId="ADAL" clId="{CF40861D-8B35-4314-9A6A-6ABAD3C6014D}" dt="2024-05-06T10:55:54.677" v="247" actId="1076"/>
          <ac:picMkLst>
            <pc:docMk/>
            <pc:sldMk cId="3624263421" sldId="550"/>
            <ac:picMk id="8" creationId="{1677F3BF-1355-5308-0D90-B5ECE0F00835}"/>
          </ac:picMkLst>
        </pc:picChg>
        <pc:picChg chg="add mod">
          <ac:chgData name="a.pascuzzi2@campus.unimib.it" userId="0fff8761-c7e7-4e30-9eab-016ca1811412" providerId="ADAL" clId="{CF40861D-8B35-4314-9A6A-6ABAD3C6014D}" dt="2024-05-06T10:56:15.003" v="250" actId="1076"/>
          <ac:picMkLst>
            <pc:docMk/>
            <pc:sldMk cId="3624263421" sldId="550"/>
            <ac:picMk id="1026" creationId="{07CD499A-7546-533F-AADC-503ED30DFE8F}"/>
          </ac:picMkLst>
        </pc:picChg>
        <pc:picChg chg="add mod">
          <ac:chgData name="a.pascuzzi2@campus.unimib.it" userId="0fff8761-c7e7-4e30-9eab-016ca1811412" providerId="ADAL" clId="{CF40861D-8B35-4314-9A6A-6ABAD3C6014D}" dt="2024-05-06T10:56:18.647" v="251" actId="1076"/>
          <ac:picMkLst>
            <pc:docMk/>
            <pc:sldMk cId="3624263421" sldId="550"/>
            <ac:picMk id="5128" creationId="{9BED1DD8-6FE1-89AF-9AEE-8779AD97E3AC}"/>
          </ac:picMkLst>
        </pc:picChg>
      </pc:sldChg>
      <pc:sldChg chg="addSp delSp modSp mod">
        <pc:chgData name="a.pascuzzi2@campus.unimib.it" userId="0fff8761-c7e7-4e30-9eab-016ca1811412" providerId="ADAL" clId="{CF40861D-8B35-4314-9A6A-6ABAD3C6014D}" dt="2024-05-07T12:43:02.778" v="1236" actId="20577"/>
        <pc:sldMkLst>
          <pc:docMk/>
          <pc:sldMk cId="3715118853" sldId="551"/>
        </pc:sldMkLst>
        <pc:spChg chg="mod">
          <ac:chgData name="a.pascuzzi2@campus.unimib.it" userId="0fff8761-c7e7-4e30-9eab-016ca1811412" providerId="ADAL" clId="{CF40861D-8B35-4314-9A6A-6ABAD3C6014D}" dt="2024-05-06T11:20:03.781" v="1150" actId="20577"/>
          <ac:spMkLst>
            <pc:docMk/>
            <pc:sldMk cId="3715118853" sldId="551"/>
            <ac:spMk id="3" creationId="{78477B8F-6EC1-A849-B30A-68CB335099AA}"/>
          </ac:spMkLst>
        </pc:spChg>
        <pc:spChg chg="del">
          <ac:chgData name="a.pascuzzi2@campus.unimib.it" userId="0fff8761-c7e7-4e30-9eab-016ca1811412" providerId="ADAL" clId="{CF40861D-8B35-4314-9A6A-6ABAD3C6014D}" dt="2024-05-06T11:25:01.100" v="1217" actId="478"/>
          <ac:spMkLst>
            <pc:docMk/>
            <pc:sldMk cId="3715118853" sldId="551"/>
            <ac:spMk id="6" creationId="{3276E258-63A7-EF47-A9E2-09FA8F14BCCA}"/>
          </ac:spMkLst>
        </pc:spChg>
        <pc:spChg chg="add mod">
          <ac:chgData name="a.pascuzzi2@campus.unimib.it" userId="0fff8761-c7e7-4e30-9eab-016ca1811412" providerId="ADAL" clId="{CF40861D-8B35-4314-9A6A-6ABAD3C6014D}" dt="2024-05-07T12:43:02.778" v="1236" actId="20577"/>
          <ac:spMkLst>
            <pc:docMk/>
            <pc:sldMk cId="3715118853" sldId="551"/>
            <ac:spMk id="7" creationId="{5C8CBA29-1962-6FEA-0220-5B3F203D410F}"/>
          </ac:spMkLst>
        </pc:spChg>
        <pc:spChg chg="add mod">
          <ac:chgData name="a.pascuzzi2@campus.unimib.it" userId="0fff8761-c7e7-4e30-9eab-016ca1811412" providerId="ADAL" clId="{CF40861D-8B35-4314-9A6A-6ABAD3C6014D}" dt="2024-05-06T11:25:01.412" v="1218"/>
          <ac:spMkLst>
            <pc:docMk/>
            <pc:sldMk cId="3715118853" sldId="551"/>
            <ac:spMk id="8" creationId="{BEE04858-121D-3FAD-C7AA-D2E40851A51E}"/>
          </ac:spMkLst>
        </pc:spChg>
      </pc:sldChg>
      <pc:sldChg chg="addSp delSp modSp mod">
        <pc:chgData name="a.pascuzzi2@campus.unimib.it" userId="0fff8761-c7e7-4e30-9eab-016ca1811412" providerId="ADAL" clId="{CF40861D-8B35-4314-9A6A-6ABAD3C6014D}" dt="2024-05-07T12:50:28.641" v="1275" actId="1076"/>
        <pc:sldMkLst>
          <pc:docMk/>
          <pc:sldMk cId="3564000657" sldId="552"/>
        </pc:sldMkLst>
        <pc:spChg chg="del">
          <ac:chgData name="a.pascuzzi2@campus.unimib.it" userId="0fff8761-c7e7-4e30-9eab-016ca1811412" providerId="ADAL" clId="{CF40861D-8B35-4314-9A6A-6ABAD3C6014D}" dt="2024-05-06T11:24:43.855" v="1213"/>
          <ac:spMkLst>
            <pc:docMk/>
            <pc:sldMk cId="3564000657" sldId="552"/>
            <ac:spMk id="3" creationId="{78477B8F-6EC1-A849-B30A-68CB335099AA}"/>
          </ac:spMkLst>
        </pc:spChg>
        <pc:spChg chg="del">
          <ac:chgData name="a.pascuzzi2@campus.unimib.it" userId="0fff8761-c7e7-4e30-9eab-016ca1811412" providerId="ADAL" clId="{CF40861D-8B35-4314-9A6A-6ABAD3C6014D}" dt="2024-05-06T11:25:04.472" v="1219" actId="478"/>
          <ac:spMkLst>
            <pc:docMk/>
            <pc:sldMk cId="3564000657" sldId="552"/>
            <ac:spMk id="6" creationId="{3276E258-63A7-EF47-A9E2-09FA8F14BCCA}"/>
          </ac:spMkLst>
        </pc:spChg>
        <pc:spChg chg="add mod">
          <ac:chgData name="a.pascuzzi2@campus.unimib.it" userId="0fff8761-c7e7-4e30-9eab-016ca1811412" providerId="ADAL" clId="{CF40861D-8B35-4314-9A6A-6ABAD3C6014D}" dt="2024-05-06T11:25:04.733" v="1220"/>
          <ac:spMkLst>
            <pc:docMk/>
            <pc:sldMk cId="3564000657" sldId="552"/>
            <ac:spMk id="10" creationId="{0F33C374-3382-69F0-3C81-436EDDF125C9}"/>
          </ac:spMkLst>
        </pc:spChg>
        <pc:spChg chg="add mod">
          <ac:chgData name="a.pascuzzi2@campus.unimib.it" userId="0fff8761-c7e7-4e30-9eab-016ca1811412" providerId="ADAL" clId="{CF40861D-8B35-4314-9A6A-6ABAD3C6014D}" dt="2024-05-06T11:27:50.569" v="1233" actId="20577"/>
          <ac:spMkLst>
            <pc:docMk/>
            <pc:sldMk cId="3564000657" sldId="552"/>
            <ac:spMk id="11" creationId="{E7BC8981-5E76-F3F7-8653-8AD979F0EE67}"/>
          </ac:spMkLst>
        </pc:spChg>
        <pc:graphicFrameChg chg="add del mod">
          <ac:chgData name="a.pascuzzi2@campus.unimib.it" userId="0fff8761-c7e7-4e30-9eab-016ca1811412" providerId="ADAL" clId="{CF40861D-8B35-4314-9A6A-6ABAD3C6014D}" dt="2024-05-06T11:23:39.697" v="1212" actId="478"/>
          <ac:graphicFrameMkLst>
            <pc:docMk/>
            <pc:sldMk cId="3564000657" sldId="552"/>
            <ac:graphicFrameMk id="7" creationId="{ADF501EC-8074-6BD8-6EF9-35E936438F9B}"/>
          </ac:graphicFrameMkLst>
        </pc:graphicFrameChg>
        <pc:picChg chg="add mod">
          <ac:chgData name="a.pascuzzi2@campus.unimib.it" userId="0fff8761-c7e7-4e30-9eab-016ca1811412" providerId="ADAL" clId="{CF40861D-8B35-4314-9A6A-6ABAD3C6014D}" dt="2024-05-07T12:50:28.641" v="1275" actId="1076"/>
          <ac:picMkLst>
            <pc:docMk/>
            <pc:sldMk cId="3564000657" sldId="552"/>
            <ac:picMk id="9" creationId="{489AD68D-9A94-C020-DA41-656DE8DA659A}"/>
          </ac:picMkLst>
        </pc:picChg>
      </pc:sldChg>
      <pc:sldChg chg="addSp delSp modSp add mod">
        <pc:chgData name="a.pascuzzi2@campus.unimib.it" userId="0fff8761-c7e7-4e30-9eab-016ca1811412" providerId="ADAL" clId="{CF40861D-8B35-4314-9A6A-6ABAD3C6014D}" dt="2024-05-06T10:59:53.874" v="460" actId="1038"/>
        <pc:sldMkLst>
          <pc:docMk/>
          <pc:sldMk cId="2953056958" sldId="553"/>
        </pc:sldMkLst>
        <pc:spChg chg="add mod">
          <ac:chgData name="a.pascuzzi2@campus.unimib.it" userId="0fff8761-c7e7-4e30-9eab-016ca1811412" providerId="ADAL" clId="{CF40861D-8B35-4314-9A6A-6ABAD3C6014D}" dt="2024-05-06T10:59:16.806" v="393" actId="1076"/>
          <ac:spMkLst>
            <pc:docMk/>
            <pc:sldMk cId="2953056958" sldId="553"/>
            <ac:spMk id="8" creationId="{3479E43B-7F3E-4B71-AB97-0F7A3D5F2759}"/>
          </ac:spMkLst>
        </pc:spChg>
        <pc:spChg chg="add mod">
          <ac:chgData name="a.pascuzzi2@campus.unimib.it" userId="0fff8761-c7e7-4e30-9eab-016ca1811412" providerId="ADAL" clId="{CF40861D-8B35-4314-9A6A-6ABAD3C6014D}" dt="2024-05-06T10:59:26.964" v="408" actId="1076"/>
          <ac:spMkLst>
            <pc:docMk/>
            <pc:sldMk cId="2953056958" sldId="553"/>
            <ac:spMk id="9" creationId="{EE37E090-FBD0-0413-0D03-3822176554F3}"/>
          </ac:spMkLst>
        </pc:spChg>
        <pc:spChg chg="add mod">
          <ac:chgData name="a.pascuzzi2@campus.unimib.it" userId="0fff8761-c7e7-4e30-9eab-016ca1811412" providerId="ADAL" clId="{CF40861D-8B35-4314-9A6A-6ABAD3C6014D}" dt="2024-05-06T10:59:53.874" v="460" actId="1038"/>
          <ac:spMkLst>
            <pc:docMk/>
            <pc:sldMk cId="2953056958" sldId="553"/>
            <ac:spMk id="10" creationId="{EB6708AF-60A9-F288-B5A9-ADFFEBA9DDA6}"/>
          </ac:spMkLst>
        </pc:spChg>
        <pc:spChg chg="add mod">
          <ac:chgData name="a.pascuzzi2@campus.unimib.it" userId="0fff8761-c7e7-4e30-9eab-016ca1811412" providerId="ADAL" clId="{CF40861D-8B35-4314-9A6A-6ABAD3C6014D}" dt="2024-05-06T10:59:53.874" v="460" actId="1038"/>
          <ac:spMkLst>
            <pc:docMk/>
            <pc:sldMk cId="2953056958" sldId="553"/>
            <ac:spMk id="11" creationId="{6D410E45-57B8-BBE7-3F87-97DD1A002F4D}"/>
          </ac:spMkLst>
        </pc:spChg>
        <pc:picChg chg="add mod">
          <ac:chgData name="a.pascuzzi2@campus.unimib.it" userId="0fff8761-c7e7-4e30-9eab-016ca1811412" providerId="ADAL" clId="{CF40861D-8B35-4314-9A6A-6ABAD3C6014D}" dt="2024-05-06T10:59:53.874" v="460" actId="1038"/>
          <ac:picMkLst>
            <pc:docMk/>
            <pc:sldMk cId="2953056958" sldId="553"/>
            <ac:picMk id="7" creationId="{62179EC2-89C6-1476-A884-61F489D46E0C}"/>
          </ac:picMkLst>
        </pc:picChg>
        <pc:picChg chg="del">
          <ac:chgData name="a.pascuzzi2@campus.unimib.it" userId="0fff8761-c7e7-4e30-9eab-016ca1811412" providerId="ADAL" clId="{CF40861D-8B35-4314-9A6A-6ABAD3C6014D}" dt="2024-05-06T10:45:41.330" v="162" actId="478"/>
          <ac:picMkLst>
            <pc:docMk/>
            <pc:sldMk cId="2953056958" sldId="553"/>
            <ac:picMk id="1026" creationId="{07CD499A-7546-533F-AADC-503ED30DFE8F}"/>
          </ac:picMkLst>
        </pc:picChg>
        <pc:picChg chg="add mod">
          <ac:chgData name="a.pascuzzi2@campus.unimib.it" userId="0fff8761-c7e7-4e30-9eab-016ca1811412" providerId="ADAL" clId="{CF40861D-8B35-4314-9A6A-6ABAD3C6014D}" dt="2024-05-06T10:46:23.881" v="171" actId="1076"/>
          <ac:picMkLst>
            <pc:docMk/>
            <pc:sldMk cId="2953056958" sldId="553"/>
            <ac:picMk id="2050" creationId="{94AC69D0-D669-59CE-AA04-D54FA647B98F}"/>
          </ac:picMkLst>
        </pc:picChg>
        <pc:picChg chg="add mod">
          <ac:chgData name="a.pascuzzi2@campus.unimib.it" userId="0fff8761-c7e7-4e30-9eab-016ca1811412" providerId="ADAL" clId="{CF40861D-8B35-4314-9A6A-6ABAD3C6014D}" dt="2024-05-06T10:46:28.662" v="173" actId="14100"/>
          <ac:picMkLst>
            <pc:docMk/>
            <pc:sldMk cId="2953056958" sldId="553"/>
            <ac:picMk id="2052" creationId="{AE62C27A-0E9A-2321-11C5-4E75DC0F7E35}"/>
          </ac:picMkLst>
        </pc:picChg>
        <pc:picChg chg="add mod">
          <ac:chgData name="a.pascuzzi2@campus.unimib.it" userId="0fff8761-c7e7-4e30-9eab-016ca1811412" providerId="ADAL" clId="{CF40861D-8B35-4314-9A6A-6ABAD3C6014D}" dt="2024-05-06T10:59:53.874" v="460" actId="1038"/>
          <ac:picMkLst>
            <pc:docMk/>
            <pc:sldMk cId="2953056958" sldId="553"/>
            <ac:picMk id="2054" creationId="{2EBA48C2-5D04-CE26-73E3-8679A445CE9D}"/>
          </ac:picMkLst>
        </pc:picChg>
      </pc:sldChg>
      <pc:sldChg chg="addSp delSp modSp add mod ord">
        <pc:chgData name="a.pascuzzi2@campus.unimib.it" userId="0fff8761-c7e7-4e30-9eab-016ca1811412" providerId="ADAL" clId="{CF40861D-8B35-4314-9A6A-6ABAD3C6014D}" dt="2024-05-06T10:58:31.713" v="319" actId="1076"/>
        <pc:sldMkLst>
          <pc:docMk/>
          <pc:sldMk cId="643006861" sldId="554"/>
        </pc:sldMkLst>
        <pc:spChg chg="add mod">
          <ac:chgData name="a.pascuzzi2@campus.unimib.it" userId="0fff8761-c7e7-4e30-9eab-016ca1811412" providerId="ADAL" clId="{CF40861D-8B35-4314-9A6A-6ABAD3C6014D}" dt="2024-05-06T10:57:54.191" v="283" actId="1076"/>
          <ac:spMkLst>
            <pc:docMk/>
            <pc:sldMk cId="643006861" sldId="554"/>
            <ac:spMk id="7" creationId="{12E68419-C81C-9434-A1ED-9304F759DFCA}"/>
          </ac:spMkLst>
        </pc:spChg>
        <pc:spChg chg="add mod">
          <ac:chgData name="a.pascuzzi2@campus.unimib.it" userId="0fff8761-c7e7-4e30-9eab-016ca1811412" providerId="ADAL" clId="{CF40861D-8B35-4314-9A6A-6ABAD3C6014D}" dt="2024-05-06T10:58:04.600" v="293" actId="20577"/>
          <ac:spMkLst>
            <pc:docMk/>
            <pc:sldMk cId="643006861" sldId="554"/>
            <ac:spMk id="9" creationId="{9BA341CB-CB63-E5F8-BC27-35BE86C644C4}"/>
          </ac:spMkLst>
        </pc:spChg>
        <pc:spChg chg="add mod">
          <ac:chgData name="a.pascuzzi2@campus.unimib.it" userId="0fff8761-c7e7-4e30-9eab-016ca1811412" providerId="ADAL" clId="{CF40861D-8B35-4314-9A6A-6ABAD3C6014D}" dt="2024-05-06T10:58:31.713" v="319" actId="1076"/>
          <ac:spMkLst>
            <pc:docMk/>
            <pc:sldMk cId="643006861" sldId="554"/>
            <ac:spMk id="10" creationId="{B2130F44-2ABC-8116-FDF1-979F0F059E31}"/>
          </ac:spMkLst>
        </pc:spChg>
        <pc:picChg chg="add del mod">
          <ac:chgData name="a.pascuzzi2@campus.unimib.it" userId="0fff8761-c7e7-4e30-9eab-016ca1811412" providerId="ADAL" clId="{CF40861D-8B35-4314-9A6A-6ABAD3C6014D}" dt="2024-05-06T10:51:15.332" v="211" actId="478"/>
          <ac:picMkLst>
            <pc:docMk/>
            <pc:sldMk cId="643006861" sldId="554"/>
            <ac:picMk id="3" creationId="{7C531407-ECBA-3C87-26FD-7EE814A5D5EB}"/>
          </ac:picMkLst>
        </pc:picChg>
        <pc:picChg chg="del">
          <ac:chgData name="a.pascuzzi2@campus.unimib.it" userId="0fff8761-c7e7-4e30-9eab-016ca1811412" providerId="ADAL" clId="{CF40861D-8B35-4314-9A6A-6ABAD3C6014D}" dt="2024-05-06T10:48:26.999" v="188" actId="478"/>
          <ac:picMkLst>
            <pc:docMk/>
            <pc:sldMk cId="643006861" sldId="554"/>
            <ac:picMk id="8" creationId="{1677F3BF-1355-5308-0D90-B5ECE0F00835}"/>
          </ac:picMkLst>
        </pc:picChg>
        <pc:picChg chg="del">
          <ac:chgData name="a.pascuzzi2@campus.unimib.it" userId="0fff8761-c7e7-4e30-9eab-016ca1811412" providerId="ADAL" clId="{CF40861D-8B35-4314-9A6A-6ABAD3C6014D}" dt="2024-05-06T10:48:27.536" v="189" actId="478"/>
          <ac:picMkLst>
            <pc:docMk/>
            <pc:sldMk cId="643006861" sldId="554"/>
            <ac:picMk id="1026" creationId="{07CD499A-7546-533F-AADC-503ED30DFE8F}"/>
          </ac:picMkLst>
        </pc:picChg>
        <pc:picChg chg="add mod">
          <ac:chgData name="a.pascuzzi2@campus.unimib.it" userId="0fff8761-c7e7-4e30-9eab-016ca1811412" providerId="ADAL" clId="{CF40861D-8B35-4314-9A6A-6ABAD3C6014D}" dt="2024-05-06T10:51:22.766" v="213" actId="1076"/>
          <ac:picMkLst>
            <pc:docMk/>
            <pc:sldMk cId="643006861" sldId="554"/>
            <ac:picMk id="3074" creationId="{383B0530-A7F1-0F9E-42D4-BAEE55E97063}"/>
          </ac:picMkLst>
        </pc:picChg>
        <pc:picChg chg="add mod">
          <ac:chgData name="a.pascuzzi2@campus.unimib.it" userId="0fff8761-c7e7-4e30-9eab-016ca1811412" providerId="ADAL" clId="{CF40861D-8B35-4314-9A6A-6ABAD3C6014D}" dt="2024-05-06T10:51:26.674" v="214" actId="1076"/>
          <ac:picMkLst>
            <pc:docMk/>
            <pc:sldMk cId="643006861" sldId="554"/>
            <ac:picMk id="3076" creationId="{3D08C43C-E59D-EA48-13E2-BA1A5F0DEB61}"/>
          </ac:picMkLst>
        </pc:picChg>
        <pc:picChg chg="add mod">
          <ac:chgData name="a.pascuzzi2@campus.unimib.it" userId="0fff8761-c7e7-4e30-9eab-016ca1811412" providerId="ADAL" clId="{CF40861D-8B35-4314-9A6A-6ABAD3C6014D}" dt="2024-05-06T10:51:29.133" v="215" actId="1076"/>
          <ac:picMkLst>
            <pc:docMk/>
            <pc:sldMk cId="643006861" sldId="554"/>
            <ac:picMk id="3078" creationId="{C50C29DE-4CAF-ECAB-E7F2-35A92C09E5B2}"/>
          </ac:picMkLst>
        </pc:picChg>
        <pc:picChg chg="add del mod">
          <ac:chgData name="a.pascuzzi2@campus.unimib.it" userId="0fff8761-c7e7-4e30-9eab-016ca1811412" providerId="ADAL" clId="{CF40861D-8B35-4314-9A6A-6ABAD3C6014D}" dt="2024-05-06T10:51:15.332" v="211" actId="478"/>
          <ac:picMkLst>
            <pc:docMk/>
            <pc:sldMk cId="643006861" sldId="554"/>
            <ac:picMk id="3080" creationId="{28ABDA65-BFDE-91C7-3A3B-3242033A7360}"/>
          </ac:picMkLst>
        </pc:picChg>
        <pc:picChg chg="add del">
          <ac:chgData name="a.pascuzzi2@campus.unimib.it" userId="0fff8761-c7e7-4e30-9eab-016ca1811412" providerId="ADAL" clId="{CF40861D-8B35-4314-9A6A-6ABAD3C6014D}" dt="2024-05-06T10:51:03.242" v="208" actId="478"/>
          <ac:picMkLst>
            <pc:docMk/>
            <pc:sldMk cId="643006861" sldId="554"/>
            <ac:picMk id="3082" creationId="{FDCA6396-B69A-6684-908E-A1CF72294E91}"/>
          </ac:picMkLst>
        </pc:picChg>
      </pc:sldChg>
      <pc:sldChg chg="addSp delSp modSp add mod">
        <pc:chgData name="a.pascuzzi2@campus.unimib.it" userId="0fff8761-c7e7-4e30-9eab-016ca1811412" providerId="ADAL" clId="{CF40861D-8B35-4314-9A6A-6ABAD3C6014D}" dt="2024-05-06T11:07:15.102" v="553" actId="20577"/>
        <pc:sldMkLst>
          <pc:docMk/>
          <pc:sldMk cId="207135227" sldId="555"/>
        </pc:sldMkLst>
        <pc:spChg chg="add mod">
          <ac:chgData name="a.pascuzzi2@campus.unimib.it" userId="0fff8761-c7e7-4e30-9eab-016ca1811412" providerId="ADAL" clId="{CF40861D-8B35-4314-9A6A-6ABAD3C6014D}" dt="2024-05-06T11:02:34.034" v="548" actId="1076"/>
          <ac:spMkLst>
            <pc:docMk/>
            <pc:sldMk cId="207135227" sldId="555"/>
            <ac:spMk id="9" creationId="{13AEB518-74F0-CBBC-55F1-E7584EA6233C}"/>
          </ac:spMkLst>
        </pc:spChg>
        <pc:spChg chg="add mod">
          <ac:chgData name="a.pascuzzi2@campus.unimib.it" userId="0fff8761-c7e7-4e30-9eab-016ca1811412" providerId="ADAL" clId="{CF40861D-8B35-4314-9A6A-6ABAD3C6014D}" dt="2024-05-06T11:02:34.034" v="548" actId="1076"/>
          <ac:spMkLst>
            <pc:docMk/>
            <pc:sldMk cId="207135227" sldId="555"/>
            <ac:spMk id="10" creationId="{1B5148CF-CD3D-4A74-62B7-04DA0E56E022}"/>
          </ac:spMkLst>
        </pc:spChg>
        <pc:spChg chg="add mod">
          <ac:chgData name="a.pascuzzi2@campus.unimib.it" userId="0fff8761-c7e7-4e30-9eab-016ca1811412" providerId="ADAL" clId="{CF40861D-8B35-4314-9A6A-6ABAD3C6014D}" dt="2024-05-06T11:07:15.102" v="553" actId="20577"/>
          <ac:spMkLst>
            <pc:docMk/>
            <pc:sldMk cId="207135227" sldId="555"/>
            <ac:spMk id="11" creationId="{C453EACF-607B-0BCC-D41C-8D43CD642BC7}"/>
          </ac:spMkLst>
        </pc:spChg>
        <pc:spChg chg="add mod">
          <ac:chgData name="a.pascuzzi2@campus.unimib.it" userId="0fff8761-c7e7-4e30-9eab-016ca1811412" providerId="ADAL" clId="{CF40861D-8B35-4314-9A6A-6ABAD3C6014D}" dt="2024-05-06T11:02:38.854" v="549" actId="1076"/>
          <ac:spMkLst>
            <pc:docMk/>
            <pc:sldMk cId="207135227" sldId="555"/>
            <ac:spMk id="12" creationId="{FE4168FC-7269-6E66-321A-7F05E01B1227}"/>
          </ac:spMkLst>
        </pc:spChg>
        <pc:spChg chg="add mod">
          <ac:chgData name="a.pascuzzi2@campus.unimib.it" userId="0fff8761-c7e7-4e30-9eab-016ca1811412" providerId="ADAL" clId="{CF40861D-8B35-4314-9A6A-6ABAD3C6014D}" dt="2024-05-06T11:02:48.754" v="551" actId="1076"/>
          <ac:spMkLst>
            <pc:docMk/>
            <pc:sldMk cId="207135227" sldId="555"/>
            <ac:spMk id="13" creationId="{A270951F-0A94-9514-A755-C5159BFCF6C9}"/>
          </ac:spMkLst>
        </pc:spChg>
        <pc:picChg chg="add mod">
          <ac:chgData name="a.pascuzzi2@campus.unimib.it" userId="0fff8761-c7e7-4e30-9eab-016ca1811412" providerId="ADAL" clId="{CF40861D-8B35-4314-9A6A-6ABAD3C6014D}" dt="2024-05-06T11:02:34.034" v="548" actId="1076"/>
          <ac:picMkLst>
            <pc:docMk/>
            <pc:sldMk cId="207135227" sldId="555"/>
            <ac:picMk id="3" creationId="{09292E1C-AFEC-63BD-C7FC-CAB10FEE7043}"/>
          </ac:picMkLst>
        </pc:picChg>
        <pc:picChg chg="del">
          <ac:chgData name="a.pascuzzi2@campus.unimib.it" userId="0fff8761-c7e7-4e30-9eab-016ca1811412" providerId="ADAL" clId="{CF40861D-8B35-4314-9A6A-6ABAD3C6014D}" dt="2024-05-06T10:51:50.723" v="219" actId="478"/>
          <ac:picMkLst>
            <pc:docMk/>
            <pc:sldMk cId="207135227" sldId="555"/>
            <ac:picMk id="7" creationId="{62179EC2-89C6-1476-A884-61F489D46E0C}"/>
          </ac:picMkLst>
        </pc:picChg>
        <pc:picChg chg="add mod">
          <ac:chgData name="a.pascuzzi2@campus.unimib.it" userId="0fff8761-c7e7-4e30-9eab-016ca1811412" providerId="ADAL" clId="{CF40861D-8B35-4314-9A6A-6ABAD3C6014D}" dt="2024-05-06T11:02:34.034" v="548" actId="1076"/>
          <ac:picMkLst>
            <pc:docMk/>
            <pc:sldMk cId="207135227" sldId="555"/>
            <ac:picMk id="8" creationId="{4E5C6EC4-0C09-CB53-C5D3-7E043F35D723}"/>
          </ac:picMkLst>
        </pc:picChg>
        <pc:picChg chg="del">
          <ac:chgData name="a.pascuzzi2@campus.unimib.it" userId="0fff8761-c7e7-4e30-9eab-016ca1811412" providerId="ADAL" clId="{CF40861D-8B35-4314-9A6A-6ABAD3C6014D}" dt="2024-05-06T10:51:47.138" v="217" actId="478"/>
          <ac:picMkLst>
            <pc:docMk/>
            <pc:sldMk cId="207135227" sldId="555"/>
            <ac:picMk id="2050" creationId="{94AC69D0-D669-59CE-AA04-D54FA647B98F}"/>
          </ac:picMkLst>
        </pc:picChg>
        <pc:picChg chg="del">
          <ac:chgData name="a.pascuzzi2@campus.unimib.it" userId="0fff8761-c7e7-4e30-9eab-016ca1811412" providerId="ADAL" clId="{CF40861D-8B35-4314-9A6A-6ABAD3C6014D}" dt="2024-05-06T10:51:49.012" v="218" actId="478"/>
          <ac:picMkLst>
            <pc:docMk/>
            <pc:sldMk cId="207135227" sldId="555"/>
            <ac:picMk id="2052" creationId="{AE62C27A-0E9A-2321-11C5-4E75DC0F7E35}"/>
          </ac:picMkLst>
        </pc:picChg>
        <pc:picChg chg="del">
          <ac:chgData name="a.pascuzzi2@campus.unimib.it" userId="0fff8761-c7e7-4e30-9eab-016ca1811412" providerId="ADAL" clId="{CF40861D-8B35-4314-9A6A-6ABAD3C6014D}" dt="2024-05-06T10:51:51.883" v="220" actId="478"/>
          <ac:picMkLst>
            <pc:docMk/>
            <pc:sldMk cId="207135227" sldId="555"/>
            <ac:picMk id="2054" creationId="{2EBA48C2-5D04-CE26-73E3-8679A445CE9D}"/>
          </ac:picMkLst>
        </pc:picChg>
        <pc:picChg chg="add mod">
          <ac:chgData name="a.pascuzzi2@campus.unimib.it" userId="0fff8761-c7e7-4e30-9eab-016ca1811412" providerId="ADAL" clId="{CF40861D-8B35-4314-9A6A-6ABAD3C6014D}" dt="2024-05-06T11:02:34.034" v="548" actId="1076"/>
          <ac:picMkLst>
            <pc:docMk/>
            <pc:sldMk cId="207135227" sldId="555"/>
            <ac:picMk id="5122" creationId="{7A931E73-CD35-497C-38EF-16828B4EEEA2}"/>
          </ac:picMkLst>
        </pc:picChg>
        <pc:picChg chg="add mod">
          <ac:chgData name="a.pascuzzi2@campus.unimib.it" userId="0fff8761-c7e7-4e30-9eab-016ca1811412" providerId="ADAL" clId="{CF40861D-8B35-4314-9A6A-6ABAD3C6014D}" dt="2024-05-06T11:02:44.123" v="550" actId="1076"/>
          <ac:picMkLst>
            <pc:docMk/>
            <pc:sldMk cId="207135227" sldId="555"/>
            <ac:picMk id="5124" creationId="{2B538350-CCB7-5B56-17B2-08C3A9B1A0BA}"/>
          </ac:picMkLst>
        </pc:picChg>
        <pc:picChg chg="add mod">
          <ac:chgData name="a.pascuzzi2@campus.unimib.it" userId="0fff8761-c7e7-4e30-9eab-016ca1811412" providerId="ADAL" clId="{CF40861D-8B35-4314-9A6A-6ABAD3C6014D}" dt="2024-05-06T11:02:24.655" v="547" actId="1076"/>
          <ac:picMkLst>
            <pc:docMk/>
            <pc:sldMk cId="207135227" sldId="555"/>
            <ac:picMk id="5126" creationId="{6EBCA6F3-3389-CD3D-34C6-D56091665E3F}"/>
          </ac:picMkLst>
        </pc:picChg>
        <pc:picChg chg="add del mod">
          <ac:chgData name="a.pascuzzi2@campus.unimib.it" userId="0fff8761-c7e7-4e30-9eab-016ca1811412" providerId="ADAL" clId="{CF40861D-8B35-4314-9A6A-6ABAD3C6014D}" dt="2024-05-06T10:55:42.211" v="243" actId="21"/>
          <ac:picMkLst>
            <pc:docMk/>
            <pc:sldMk cId="207135227" sldId="555"/>
            <ac:picMk id="5128" creationId="{9BED1DD8-6FE1-89AF-9AEE-8779AD97E3AC}"/>
          </ac:picMkLst>
        </pc:picChg>
      </pc:sldChg>
      <pc:sldChg chg="modSp add del">
        <pc:chgData name="a.pascuzzi2@campus.unimib.it" userId="0fff8761-c7e7-4e30-9eab-016ca1811412" providerId="ADAL" clId="{CF40861D-8B35-4314-9A6A-6ABAD3C6014D}" dt="2024-05-06T10:51:56.472" v="223" actId="47"/>
        <pc:sldMkLst>
          <pc:docMk/>
          <pc:sldMk cId="4200812507" sldId="556"/>
        </pc:sldMkLst>
        <pc:picChg chg="mod">
          <ac:chgData name="a.pascuzzi2@campus.unimib.it" userId="0fff8761-c7e7-4e30-9eab-016ca1811412" providerId="ADAL" clId="{CF40861D-8B35-4314-9A6A-6ABAD3C6014D}" dt="2024-05-06T10:51:55.194" v="222" actId="1076"/>
          <ac:picMkLst>
            <pc:docMk/>
            <pc:sldMk cId="4200812507" sldId="556"/>
            <ac:picMk id="2054" creationId="{2EBA48C2-5D04-CE26-73E3-8679A445CE9D}"/>
          </ac:picMkLst>
        </pc:picChg>
      </pc:sldChg>
      <pc:sldChg chg="addSp delSp modSp mod">
        <pc:chgData name="a.pascuzzi2@campus.unimib.it" userId="0fff8761-c7e7-4e30-9eab-016ca1811412" providerId="ADAL" clId="{CF40861D-8B35-4314-9A6A-6ABAD3C6014D}" dt="2024-05-07T12:47:16.815" v="1273" actId="1076"/>
        <pc:sldMkLst>
          <pc:docMk/>
          <pc:sldMk cId="3927493393" sldId="557"/>
        </pc:sldMkLst>
        <pc:spChg chg="del">
          <ac:chgData name="a.pascuzzi2@campus.unimib.it" userId="0fff8761-c7e7-4e30-9eab-016ca1811412" providerId="ADAL" clId="{CF40861D-8B35-4314-9A6A-6ABAD3C6014D}" dt="2024-05-07T12:10:45.193" v="1234" actId="478"/>
          <ac:spMkLst>
            <pc:docMk/>
            <pc:sldMk cId="3927493393" sldId="557"/>
            <ac:spMk id="6" creationId="{337D1CDC-D9AA-D4B0-D86E-1917438C4AF2}"/>
          </ac:spMkLst>
        </pc:spChg>
        <pc:grpChg chg="add mod">
          <ac:chgData name="a.pascuzzi2@campus.unimib.it" userId="0fff8761-c7e7-4e30-9eab-016ca1811412" providerId="ADAL" clId="{CF40861D-8B35-4314-9A6A-6ABAD3C6014D}" dt="2024-05-07T12:47:13.884" v="1272" actId="1036"/>
          <ac:grpSpMkLst>
            <pc:docMk/>
            <pc:sldMk cId="3927493393" sldId="557"/>
            <ac:grpSpMk id="7" creationId="{6BAE8B59-EE9F-B8F3-1FCD-C666C6569B22}"/>
          </ac:grpSpMkLst>
        </pc:grpChg>
        <pc:picChg chg="add mod modCrop">
          <ac:chgData name="a.pascuzzi2@campus.unimib.it" userId="0fff8761-c7e7-4e30-9eab-016ca1811412" providerId="ADAL" clId="{CF40861D-8B35-4314-9A6A-6ABAD3C6014D}" dt="2024-05-07T12:46:22.138" v="1260" actId="164"/>
          <ac:picMkLst>
            <pc:docMk/>
            <pc:sldMk cId="3927493393" sldId="557"/>
            <ac:picMk id="3" creationId="{44F67A5C-453A-6491-FB6E-86DEE61744F5}"/>
          </ac:picMkLst>
        </pc:picChg>
        <pc:picChg chg="mod modCrop">
          <ac:chgData name="a.pascuzzi2@campus.unimib.it" userId="0fff8761-c7e7-4e30-9eab-016ca1811412" providerId="ADAL" clId="{CF40861D-8B35-4314-9A6A-6ABAD3C6014D}" dt="2024-05-07T12:46:22.138" v="1260" actId="164"/>
          <ac:picMkLst>
            <pc:docMk/>
            <pc:sldMk cId="3927493393" sldId="557"/>
            <ac:picMk id="6" creationId="{EA1C33AF-5A09-4777-B434-258EF512AE21}"/>
          </ac:picMkLst>
        </pc:picChg>
        <pc:picChg chg="mod">
          <ac:chgData name="a.pascuzzi2@campus.unimib.it" userId="0fff8761-c7e7-4e30-9eab-016ca1811412" providerId="ADAL" clId="{CF40861D-8B35-4314-9A6A-6ABAD3C6014D}" dt="2024-05-07T12:47:16.815" v="1273" actId="1076"/>
          <ac:picMkLst>
            <pc:docMk/>
            <pc:sldMk cId="3927493393" sldId="557"/>
            <ac:picMk id="8" creationId="{5271BB5C-40E0-98DC-3365-CDCBBF1C9AFA}"/>
          </ac:picMkLst>
        </pc:picChg>
      </pc:sldChg>
    </pc:docChg>
  </pc:docChgLst>
  <pc:docChgLst>
    <pc:chgData name="e.dubini1@campus.unimib.it" userId="28122661-8498-41ab-ae6f-4bfa1b41c743" providerId="ADAL" clId="{0F0AF795-94A0-477D-8A90-A899F978F379}"/>
    <pc:docChg chg="custSel addSld modSld sldOrd">
      <pc:chgData name="e.dubini1@campus.unimib.it" userId="28122661-8498-41ab-ae6f-4bfa1b41c743" providerId="ADAL" clId="{0F0AF795-94A0-477D-8A90-A899F978F379}" dt="2024-05-07T13:30:33.255" v="1313" actId="20577"/>
      <pc:docMkLst>
        <pc:docMk/>
      </pc:docMkLst>
      <pc:sldChg chg="modSp mod">
        <pc:chgData name="e.dubini1@campus.unimib.it" userId="28122661-8498-41ab-ae6f-4bfa1b41c743" providerId="ADAL" clId="{0F0AF795-94A0-477D-8A90-A899F978F379}" dt="2024-05-07T13:28:49.898" v="1305" actId="20577"/>
        <pc:sldMkLst>
          <pc:docMk/>
          <pc:sldMk cId="3715118853" sldId="551"/>
        </pc:sldMkLst>
        <pc:spChg chg="mod">
          <ac:chgData name="e.dubini1@campus.unimib.it" userId="28122661-8498-41ab-ae6f-4bfa1b41c743" providerId="ADAL" clId="{0F0AF795-94A0-477D-8A90-A899F978F379}" dt="2024-05-07T10:50:07.258" v="225" actId="20577"/>
          <ac:spMkLst>
            <pc:docMk/>
            <pc:sldMk cId="3715118853" sldId="551"/>
            <ac:spMk id="3" creationId="{78477B8F-6EC1-A849-B30A-68CB335099AA}"/>
          </ac:spMkLst>
        </pc:spChg>
        <pc:spChg chg="mod">
          <ac:chgData name="e.dubini1@campus.unimib.it" userId="28122661-8498-41ab-ae6f-4bfa1b41c743" providerId="ADAL" clId="{0F0AF795-94A0-477D-8A90-A899F978F379}" dt="2024-05-07T13:28:49.898" v="1305" actId="20577"/>
          <ac:spMkLst>
            <pc:docMk/>
            <pc:sldMk cId="3715118853" sldId="551"/>
            <ac:spMk id="7" creationId="{5C8CBA29-1962-6FEA-0220-5B3F203D410F}"/>
          </ac:spMkLst>
        </pc:spChg>
      </pc:sldChg>
      <pc:sldChg chg="modSp mod ord">
        <pc:chgData name="e.dubini1@campus.unimib.it" userId="28122661-8498-41ab-ae6f-4bfa1b41c743" providerId="ADAL" clId="{0F0AF795-94A0-477D-8A90-A899F978F379}" dt="2024-05-07T11:08:52.559" v="1237"/>
        <pc:sldMkLst>
          <pc:docMk/>
          <pc:sldMk cId="3564000657" sldId="552"/>
        </pc:sldMkLst>
        <pc:spChg chg="mod">
          <ac:chgData name="e.dubini1@campus.unimib.it" userId="28122661-8498-41ab-ae6f-4bfa1b41c743" providerId="ADAL" clId="{0F0AF795-94A0-477D-8A90-A899F978F379}" dt="2024-05-07T11:04:55.413" v="1126" actId="20577"/>
          <ac:spMkLst>
            <pc:docMk/>
            <pc:sldMk cId="3564000657" sldId="552"/>
            <ac:spMk id="11" creationId="{E7BC8981-5E76-F3F7-8653-8AD979F0EE67}"/>
          </ac:spMkLst>
        </pc:spChg>
      </pc:sldChg>
      <pc:sldChg chg="modSp mod">
        <pc:chgData name="e.dubini1@campus.unimib.it" userId="28122661-8498-41ab-ae6f-4bfa1b41c743" providerId="ADAL" clId="{0F0AF795-94A0-477D-8A90-A899F978F379}" dt="2024-05-07T11:12:18.339" v="1252" actId="1076"/>
        <pc:sldMkLst>
          <pc:docMk/>
          <pc:sldMk cId="2953056958" sldId="553"/>
        </pc:sldMkLst>
        <pc:spChg chg="mod">
          <ac:chgData name="e.dubini1@campus.unimib.it" userId="28122661-8498-41ab-ae6f-4bfa1b41c743" providerId="ADAL" clId="{0F0AF795-94A0-477D-8A90-A899F978F379}" dt="2024-05-07T11:12:08.345" v="1249" actId="1076"/>
          <ac:spMkLst>
            <pc:docMk/>
            <pc:sldMk cId="2953056958" sldId="553"/>
            <ac:spMk id="8" creationId="{3479E43B-7F3E-4B71-AB97-0F7A3D5F2759}"/>
          </ac:spMkLst>
        </pc:spChg>
        <pc:spChg chg="mod">
          <ac:chgData name="e.dubini1@campus.unimib.it" userId="28122661-8498-41ab-ae6f-4bfa1b41c743" providerId="ADAL" clId="{0F0AF795-94A0-477D-8A90-A899F978F379}" dt="2024-05-07T11:12:12.184" v="1250" actId="1076"/>
          <ac:spMkLst>
            <pc:docMk/>
            <pc:sldMk cId="2953056958" sldId="553"/>
            <ac:spMk id="9" creationId="{EE37E090-FBD0-0413-0D03-3822176554F3}"/>
          </ac:spMkLst>
        </pc:spChg>
        <pc:spChg chg="mod">
          <ac:chgData name="e.dubini1@campus.unimib.it" userId="28122661-8498-41ab-ae6f-4bfa1b41c743" providerId="ADAL" clId="{0F0AF795-94A0-477D-8A90-A899F978F379}" dt="2024-05-07T11:11:10.891" v="1240" actId="1076"/>
          <ac:spMkLst>
            <pc:docMk/>
            <pc:sldMk cId="2953056958" sldId="553"/>
            <ac:spMk id="10" creationId="{EB6708AF-60A9-F288-B5A9-ADFFEBA9DDA6}"/>
          </ac:spMkLst>
        </pc:spChg>
        <pc:spChg chg="mod">
          <ac:chgData name="e.dubini1@campus.unimib.it" userId="28122661-8498-41ab-ae6f-4bfa1b41c743" providerId="ADAL" clId="{0F0AF795-94A0-477D-8A90-A899F978F379}" dt="2024-05-07T11:11:14.627" v="1241" actId="1076"/>
          <ac:spMkLst>
            <pc:docMk/>
            <pc:sldMk cId="2953056958" sldId="553"/>
            <ac:spMk id="11" creationId="{6D410E45-57B8-BBE7-3F87-97DD1A002F4D}"/>
          </ac:spMkLst>
        </pc:spChg>
        <pc:picChg chg="mod">
          <ac:chgData name="e.dubini1@campus.unimib.it" userId="28122661-8498-41ab-ae6f-4bfa1b41c743" providerId="ADAL" clId="{0F0AF795-94A0-477D-8A90-A899F978F379}" dt="2024-05-07T11:11:23.596" v="1243" actId="1076"/>
          <ac:picMkLst>
            <pc:docMk/>
            <pc:sldMk cId="2953056958" sldId="553"/>
            <ac:picMk id="7" creationId="{62179EC2-89C6-1476-A884-61F489D46E0C}"/>
          </ac:picMkLst>
        </pc:picChg>
        <pc:picChg chg="mod">
          <ac:chgData name="e.dubini1@campus.unimib.it" userId="28122661-8498-41ab-ae6f-4bfa1b41c743" providerId="ADAL" clId="{0F0AF795-94A0-477D-8A90-A899F978F379}" dt="2024-05-07T11:12:18.339" v="1252" actId="1076"/>
          <ac:picMkLst>
            <pc:docMk/>
            <pc:sldMk cId="2953056958" sldId="553"/>
            <ac:picMk id="2050" creationId="{94AC69D0-D669-59CE-AA04-D54FA647B98F}"/>
          </ac:picMkLst>
        </pc:picChg>
        <pc:picChg chg="mod">
          <ac:chgData name="e.dubini1@campus.unimib.it" userId="28122661-8498-41ab-ae6f-4bfa1b41c743" providerId="ADAL" clId="{0F0AF795-94A0-477D-8A90-A899F978F379}" dt="2024-05-07T11:12:14.901" v="1251" actId="1076"/>
          <ac:picMkLst>
            <pc:docMk/>
            <pc:sldMk cId="2953056958" sldId="553"/>
            <ac:picMk id="2052" creationId="{AE62C27A-0E9A-2321-11C5-4E75DC0F7E35}"/>
          </ac:picMkLst>
        </pc:picChg>
        <pc:picChg chg="mod">
          <ac:chgData name="e.dubini1@campus.unimib.it" userId="28122661-8498-41ab-ae6f-4bfa1b41c743" providerId="ADAL" clId="{0F0AF795-94A0-477D-8A90-A899F978F379}" dt="2024-05-07T11:11:18.201" v="1242" actId="1076"/>
          <ac:picMkLst>
            <pc:docMk/>
            <pc:sldMk cId="2953056958" sldId="553"/>
            <ac:picMk id="2054" creationId="{2EBA48C2-5D04-CE26-73E3-8679A445CE9D}"/>
          </ac:picMkLst>
        </pc:picChg>
      </pc:sldChg>
      <pc:sldChg chg="modSp mod">
        <pc:chgData name="e.dubini1@campus.unimib.it" userId="28122661-8498-41ab-ae6f-4bfa1b41c743" providerId="ADAL" clId="{0F0AF795-94A0-477D-8A90-A899F978F379}" dt="2024-05-07T10:47:49.667" v="4" actId="1076"/>
        <pc:sldMkLst>
          <pc:docMk/>
          <pc:sldMk cId="643006861" sldId="554"/>
        </pc:sldMkLst>
        <pc:spChg chg="mod">
          <ac:chgData name="e.dubini1@campus.unimib.it" userId="28122661-8498-41ab-ae6f-4bfa1b41c743" providerId="ADAL" clId="{0F0AF795-94A0-477D-8A90-A899F978F379}" dt="2024-05-07T10:47:49.667" v="4" actId="1076"/>
          <ac:spMkLst>
            <pc:docMk/>
            <pc:sldMk cId="643006861" sldId="554"/>
            <ac:spMk id="7" creationId="{12E68419-C81C-9434-A1ED-9304F759DFCA}"/>
          </ac:spMkLst>
        </pc:spChg>
        <pc:picChg chg="mod">
          <ac:chgData name="e.dubini1@campus.unimib.it" userId="28122661-8498-41ab-ae6f-4bfa1b41c743" providerId="ADAL" clId="{0F0AF795-94A0-477D-8A90-A899F978F379}" dt="2024-05-07T10:47:40.106" v="1" actId="1076"/>
          <ac:picMkLst>
            <pc:docMk/>
            <pc:sldMk cId="643006861" sldId="554"/>
            <ac:picMk id="3074" creationId="{383B0530-A7F1-0F9E-42D4-BAEE55E97063}"/>
          </ac:picMkLst>
        </pc:picChg>
        <pc:picChg chg="mod">
          <ac:chgData name="e.dubini1@campus.unimib.it" userId="28122661-8498-41ab-ae6f-4bfa1b41c743" providerId="ADAL" clId="{0F0AF795-94A0-477D-8A90-A899F978F379}" dt="2024-05-07T10:47:45.509" v="3" actId="1076"/>
          <ac:picMkLst>
            <pc:docMk/>
            <pc:sldMk cId="643006861" sldId="554"/>
            <ac:picMk id="3076" creationId="{3D08C43C-E59D-EA48-13E2-BA1A5F0DEB61}"/>
          </ac:picMkLst>
        </pc:picChg>
      </pc:sldChg>
      <pc:sldChg chg="modSp mod">
        <pc:chgData name="e.dubini1@campus.unimib.it" userId="28122661-8498-41ab-ae6f-4bfa1b41c743" providerId="ADAL" clId="{0F0AF795-94A0-477D-8A90-A899F978F379}" dt="2024-05-07T13:03:23.152" v="1290" actId="20577"/>
        <pc:sldMkLst>
          <pc:docMk/>
          <pc:sldMk cId="207135227" sldId="555"/>
        </pc:sldMkLst>
        <pc:spChg chg="mod">
          <ac:chgData name="e.dubini1@campus.unimib.it" userId="28122661-8498-41ab-ae6f-4bfa1b41c743" providerId="ADAL" clId="{0F0AF795-94A0-477D-8A90-A899F978F379}" dt="2024-05-07T13:03:23.152" v="1290" actId="20577"/>
          <ac:spMkLst>
            <pc:docMk/>
            <pc:sldMk cId="207135227" sldId="555"/>
            <ac:spMk id="11" creationId="{C453EACF-607B-0BCC-D41C-8D43CD642BC7}"/>
          </ac:spMkLst>
        </pc:spChg>
      </pc:sldChg>
      <pc:sldChg chg="modSp mod">
        <pc:chgData name="e.dubini1@campus.unimib.it" userId="28122661-8498-41ab-ae6f-4bfa1b41c743" providerId="ADAL" clId="{0F0AF795-94A0-477D-8A90-A899F978F379}" dt="2024-05-07T13:28:42.444" v="1301" actId="14100"/>
        <pc:sldMkLst>
          <pc:docMk/>
          <pc:sldMk cId="866271515" sldId="556"/>
        </pc:sldMkLst>
        <pc:spChg chg="mod">
          <ac:chgData name="e.dubini1@campus.unimib.it" userId="28122661-8498-41ab-ae6f-4bfa1b41c743" providerId="ADAL" clId="{0F0AF795-94A0-477D-8A90-A899F978F379}" dt="2024-05-07T13:28:42.444" v="1301" actId="14100"/>
          <ac:spMkLst>
            <pc:docMk/>
            <pc:sldMk cId="866271515" sldId="556"/>
            <ac:spMk id="3" creationId="{78477B8F-6EC1-A849-B30A-68CB335099AA}"/>
          </ac:spMkLst>
        </pc:spChg>
      </pc:sldChg>
      <pc:sldChg chg="addSp delSp modSp add mod">
        <pc:chgData name="e.dubini1@campus.unimib.it" userId="28122661-8498-41ab-ae6f-4bfa1b41c743" providerId="ADAL" clId="{0F0AF795-94A0-477D-8A90-A899F978F379}" dt="2024-05-07T13:30:33.255" v="1313" actId="20577"/>
        <pc:sldMkLst>
          <pc:docMk/>
          <pc:sldMk cId="3927493393" sldId="557"/>
        </pc:sldMkLst>
        <pc:spChg chg="add mod">
          <ac:chgData name="e.dubini1@campus.unimib.it" userId="28122661-8498-41ab-ae6f-4bfa1b41c743" providerId="ADAL" clId="{0F0AF795-94A0-477D-8A90-A899F978F379}" dt="2024-05-07T11:05:02.367" v="1128" actId="478"/>
          <ac:spMkLst>
            <pc:docMk/>
            <pc:sldMk cId="3927493393" sldId="557"/>
            <ac:spMk id="6" creationId="{337D1CDC-D9AA-D4B0-D86E-1917438C4AF2}"/>
          </ac:spMkLst>
        </pc:spChg>
        <pc:spChg chg="mod">
          <ac:chgData name="e.dubini1@campus.unimib.it" userId="28122661-8498-41ab-ae6f-4bfa1b41c743" providerId="ADAL" clId="{0F0AF795-94A0-477D-8A90-A899F978F379}" dt="2024-05-07T13:30:33.255" v="1313" actId="20577"/>
          <ac:spMkLst>
            <pc:docMk/>
            <pc:sldMk cId="3927493393" sldId="557"/>
            <ac:spMk id="11" creationId="{E7BC8981-5E76-F3F7-8653-8AD979F0EE67}"/>
          </ac:spMkLst>
        </pc:spChg>
        <pc:picChg chg="add mod modCrop">
          <ac:chgData name="e.dubini1@campus.unimib.it" userId="28122661-8498-41ab-ae6f-4bfa1b41c743" providerId="ADAL" clId="{0F0AF795-94A0-477D-8A90-A899F978F379}" dt="2024-05-07T12:34:54.063" v="1287" actId="1076"/>
          <ac:picMkLst>
            <pc:docMk/>
            <pc:sldMk cId="3927493393" sldId="557"/>
            <ac:picMk id="6" creationId="{EA1C33AF-5A09-4777-B434-258EF512AE21}"/>
          </ac:picMkLst>
        </pc:picChg>
        <pc:picChg chg="add mod modCrop">
          <ac:chgData name="e.dubini1@campus.unimib.it" userId="28122661-8498-41ab-ae6f-4bfa1b41c743" providerId="ADAL" clId="{0F0AF795-94A0-477D-8A90-A899F978F379}" dt="2024-05-07T13:14:47.274" v="1291" actId="1035"/>
          <ac:picMkLst>
            <pc:docMk/>
            <pc:sldMk cId="3927493393" sldId="557"/>
            <ac:picMk id="8" creationId="{5271BB5C-40E0-98DC-3365-CDCBBF1C9AFA}"/>
          </ac:picMkLst>
        </pc:picChg>
        <pc:picChg chg="del">
          <ac:chgData name="e.dubini1@campus.unimib.it" userId="28122661-8498-41ab-ae6f-4bfa1b41c743" providerId="ADAL" clId="{0F0AF795-94A0-477D-8A90-A899F978F379}" dt="2024-05-07T11:05:02.367" v="1128" actId="478"/>
          <ac:picMkLst>
            <pc:docMk/>
            <pc:sldMk cId="3927493393" sldId="557"/>
            <ac:picMk id="9" creationId="{489AD68D-9A94-C020-DA41-656DE8DA659A}"/>
          </ac:picMkLst>
        </pc:picChg>
      </pc:sldChg>
      <pc:sldChg chg="addSp delSp modSp add mod">
        <pc:chgData name="e.dubini1@campus.unimib.it" userId="28122661-8498-41ab-ae6f-4bfa1b41c743" providerId="ADAL" clId="{0F0AF795-94A0-477D-8A90-A899F978F379}" dt="2024-05-07T11:08:35.542" v="1235" actId="1076"/>
        <pc:sldMkLst>
          <pc:docMk/>
          <pc:sldMk cId="697054568" sldId="558"/>
        </pc:sldMkLst>
        <pc:spChg chg="del mod">
          <ac:chgData name="e.dubini1@campus.unimib.it" userId="28122661-8498-41ab-ae6f-4bfa1b41c743" providerId="ADAL" clId="{0F0AF795-94A0-477D-8A90-A899F978F379}" dt="2024-05-07T11:05:49.638" v="1132" actId="478"/>
          <ac:spMkLst>
            <pc:docMk/>
            <pc:sldMk cId="697054568" sldId="558"/>
            <ac:spMk id="9" creationId="{13AEB518-74F0-CBBC-55F1-E7584EA6233C}"/>
          </ac:spMkLst>
        </pc:spChg>
        <pc:spChg chg="del">
          <ac:chgData name="e.dubini1@campus.unimib.it" userId="28122661-8498-41ab-ae6f-4bfa1b41c743" providerId="ADAL" clId="{0F0AF795-94A0-477D-8A90-A899F978F379}" dt="2024-05-07T11:06:11.683" v="1158" actId="478"/>
          <ac:spMkLst>
            <pc:docMk/>
            <pc:sldMk cId="697054568" sldId="558"/>
            <ac:spMk id="10" creationId="{1B5148CF-CD3D-4A74-62B7-04DA0E56E022}"/>
          </ac:spMkLst>
        </pc:spChg>
        <pc:spChg chg="del">
          <ac:chgData name="e.dubini1@campus.unimib.it" userId="28122661-8498-41ab-ae6f-4bfa1b41c743" providerId="ADAL" clId="{0F0AF795-94A0-477D-8A90-A899F978F379}" dt="2024-05-07T11:06:14.095" v="1159" actId="478"/>
          <ac:spMkLst>
            <pc:docMk/>
            <pc:sldMk cId="697054568" sldId="558"/>
            <ac:spMk id="11" creationId="{C453EACF-607B-0BCC-D41C-8D43CD642BC7}"/>
          </ac:spMkLst>
        </pc:spChg>
        <pc:spChg chg="del mod">
          <ac:chgData name="e.dubini1@campus.unimib.it" userId="28122661-8498-41ab-ae6f-4bfa1b41c743" providerId="ADAL" clId="{0F0AF795-94A0-477D-8A90-A899F978F379}" dt="2024-05-07T11:06:04.624" v="1155"/>
          <ac:spMkLst>
            <pc:docMk/>
            <pc:sldMk cId="697054568" sldId="558"/>
            <ac:spMk id="12" creationId="{FE4168FC-7269-6E66-321A-7F05E01B1227}"/>
          </ac:spMkLst>
        </pc:spChg>
        <pc:spChg chg="del">
          <ac:chgData name="e.dubini1@campus.unimib.it" userId="28122661-8498-41ab-ae6f-4bfa1b41c743" providerId="ADAL" clId="{0F0AF795-94A0-477D-8A90-A899F978F379}" dt="2024-05-07T11:06:09.350" v="1157" actId="478"/>
          <ac:spMkLst>
            <pc:docMk/>
            <pc:sldMk cId="697054568" sldId="558"/>
            <ac:spMk id="13" creationId="{A270951F-0A94-9514-A755-C5159BFCF6C9}"/>
          </ac:spMkLst>
        </pc:spChg>
        <pc:spChg chg="add del mod">
          <ac:chgData name="e.dubini1@campus.unimib.it" userId="28122661-8498-41ab-ae6f-4bfa1b41c743" providerId="ADAL" clId="{0F0AF795-94A0-477D-8A90-A899F978F379}" dt="2024-05-07T11:07:06.374" v="1187" actId="478"/>
          <ac:spMkLst>
            <pc:docMk/>
            <pc:sldMk cId="697054568" sldId="558"/>
            <ac:spMk id="15" creationId="{8FF3A1F5-1ACD-C64A-E4FC-DAE77F5ECB95}"/>
          </ac:spMkLst>
        </pc:spChg>
        <pc:spChg chg="add mod">
          <ac:chgData name="e.dubini1@campus.unimib.it" userId="28122661-8498-41ab-ae6f-4bfa1b41c743" providerId="ADAL" clId="{0F0AF795-94A0-477D-8A90-A899F978F379}" dt="2024-05-07T11:08:35.542" v="1235" actId="1076"/>
          <ac:spMkLst>
            <pc:docMk/>
            <pc:sldMk cId="697054568" sldId="558"/>
            <ac:spMk id="17" creationId="{B6C69990-6F74-CB70-56EB-3386AB9C29E2}"/>
          </ac:spMkLst>
        </pc:spChg>
        <pc:picChg chg="del">
          <ac:chgData name="e.dubini1@campus.unimib.it" userId="28122661-8498-41ab-ae6f-4bfa1b41c743" providerId="ADAL" clId="{0F0AF795-94A0-477D-8A90-A899F978F379}" dt="2024-05-07T11:05:51.169" v="1133" actId="478"/>
          <ac:picMkLst>
            <pc:docMk/>
            <pc:sldMk cId="697054568" sldId="558"/>
            <ac:picMk id="3" creationId="{09292E1C-AFEC-63BD-C7FC-CAB10FEE7043}"/>
          </ac:picMkLst>
        </pc:picChg>
        <pc:picChg chg="del">
          <ac:chgData name="e.dubini1@campus.unimib.it" userId="28122661-8498-41ab-ae6f-4bfa1b41c743" providerId="ADAL" clId="{0F0AF795-94A0-477D-8A90-A899F978F379}" dt="2024-05-07T11:06:16.153" v="1160" actId="478"/>
          <ac:picMkLst>
            <pc:docMk/>
            <pc:sldMk cId="697054568" sldId="558"/>
            <ac:picMk id="8" creationId="{4E5C6EC4-0C09-CB53-C5D3-7E043F35D723}"/>
          </ac:picMkLst>
        </pc:picChg>
        <pc:picChg chg="add mod">
          <ac:chgData name="e.dubini1@campus.unimib.it" userId="28122661-8498-41ab-ae6f-4bfa1b41c743" providerId="ADAL" clId="{0F0AF795-94A0-477D-8A90-A899F978F379}" dt="2024-05-07T11:06:44.416" v="1167" actId="1076"/>
          <ac:picMkLst>
            <pc:docMk/>
            <pc:sldMk cId="697054568" sldId="558"/>
            <ac:picMk id="14" creationId="{1EB64C26-EC98-3526-3140-882D5CBE001E}"/>
          </ac:picMkLst>
        </pc:picChg>
        <pc:picChg chg="del">
          <ac:chgData name="e.dubini1@campus.unimib.it" userId="28122661-8498-41ab-ae6f-4bfa1b41c743" providerId="ADAL" clId="{0F0AF795-94A0-477D-8A90-A899F978F379}" dt="2024-05-07T11:05:47.117" v="1131" actId="478"/>
          <ac:picMkLst>
            <pc:docMk/>
            <pc:sldMk cId="697054568" sldId="558"/>
            <ac:picMk id="5122" creationId="{7A931E73-CD35-497C-38EF-16828B4EEEA2}"/>
          </ac:picMkLst>
        </pc:picChg>
        <pc:picChg chg="del">
          <ac:chgData name="e.dubini1@campus.unimib.it" userId="28122661-8498-41ab-ae6f-4bfa1b41c743" providerId="ADAL" clId="{0F0AF795-94A0-477D-8A90-A899F978F379}" dt="2024-05-07T11:05:58.928" v="1134" actId="478"/>
          <ac:picMkLst>
            <pc:docMk/>
            <pc:sldMk cId="697054568" sldId="558"/>
            <ac:picMk id="5124" creationId="{2B538350-CCB7-5B56-17B2-08C3A9B1A0BA}"/>
          </ac:picMkLst>
        </pc:picChg>
        <pc:picChg chg="del">
          <ac:chgData name="e.dubini1@campus.unimib.it" userId="28122661-8498-41ab-ae6f-4bfa1b41c743" providerId="ADAL" clId="{0F0AF795-94A0-477D-8A90-A899F978F379}" dt="2024-05-07T11:06:06.975" v="1156" actId="478"/>
          <ac:picMkLst>
            <pc:docMk/>
            <pc:sldMk cId="697054568" sldId="558"/>
            <ac:picMk id="5126" creationId="{6EBCA6F3-3389-CD3D-34C6-D56091665E3F}"/>
          </ac:picMkLst>
        </pc:picChg>
      </pc:sldChg>
    </pc:docChg>
  </pc:docChgLst>
  <pc:docChgLst>
    <pc:chgData name="a.pascuzzi2@campus.unimib.it" userId="0fff8761-c7e7-4e30-9eab-016ca1811412" providerId="ADAL" clId="{0DEC5096-325D-487D-A4D6-73E6590E05C8}"/>
    <pc:docChg chg="custSel addSld modSld">
      <pc:chgData name="a.pascuzzi2@campus.unimib.it" userId="0fff8761-c7e7-4e30-9eab-016ca1811412" providerId="ADAL" clId="{0DEC5096-325D-487D-A4D6-73E6590E05C8}" dt="2024-05-06T20:24:03.846" v="1271" actId="113"/>
      <pc:docMkLst>
        <pc:docMk/>
      </pc:docMkLst>
      <pc:sldChg chg="modSp mod">
        <pc:chgData name="a.pascuzzi2@campus.unimib.it" userId="0fff8761-c7e7-4e30-9eab-016ca1811412" providerId="ADAL" clId="{0DEC5096-325D-487D-A4D6-73E6590E05C8}" dt="2024-05-06T20:24:03.846" v="1271" actId="113"/>
        <pc:sldMkLst>
          <pc:docMk/>
          <pc:sldMk cId="3715118853" sldId="551"/>
        </pc:sldMkLst>
        <pc:spChg chg="mod">
          <ac:chgData name="a.pascuzzi2@campus.unimib.it" userId="0fff8761-c7e7-4e30-9eab-016ca1811412" providerId="ADAL" clId="{0DEC5096-325D-487D-A4D6-73E6590E05C8}" dt="2024-05-06T20:24:03.846" v="1271" actId="113"/>
          <ac:spMkLst>
            <pc:docMk/>
            <pc:sldMk cId="3715118853" sldId="551"/>
            <ac:spMk id="3" creationId="{78477B8F-6EC1-A849-B30A-68CB335099AA}"/>
          </ac:spMkLst>
        </pc:spChg>
        <pc:spChg chg="mod">
          <ac:chgData name="a.pascuzzi2@campus.unimib.it" userId="0fff8761-c7e7-4e30-9eab-016ca1811412" providerId="ADAL" clId="{0DEC5096-325D-487D-A4D6-73E6590E05C8}" dt="2024-05-06T20:23:52.776" v="1270" actId="113"/>
          <ac:spMkLst>
            <pc:docMk/>
            <pc:sldMk cId="3715118853" sldId="551"/>
            <ac:spMk id="7" creationId="{5C8CBA29-1962-6FEA-0220-5B3F203D410F}"/>
          </ac:spMkLst>
        </pc:spChg>
      </pc:sldChg>
      <pc:sldChg chg="modSp mod">
        <pc:chgData name="a.pascuzzi2@campus.unimib.it" userId="0fff8761-c7e7-4e30-9eab-016ca1811412" providerId="ADAL" clId="{0DEC5096-325D-487D-A4D6-73E6590E05C8}" dt="2024-05-06T20:14:22.951" v="603" actId="1076"/>
        <pc:sldMkLst>
          <pc:docMk/>
          <pc:sldMk cId="3564000657" sldId="552"/>
        </pc:sldMkLst>
        <pc:spChg chg="mod">
          <ac:chgData name="a.pascuzzi2@campus.unimib.it" userId="0fff8761-c7e7-4e30-9eab-016ca1811412" providerId="ADAL" clId="{0DEC5096-325D-487D-A4D6-73E6590E05C8}" dt="2024-05-06T20:14:17.427" v="600" actId="20577"/>
          <ac:spMkLst>
            <pc:docMk/>
            <pc:sldMk cId="3564000657" sldId="552"/>
            <ac:spMk id="11" creationId="{E7BC8981-5E76-F3F7-8653-8AD979F0EE67}"/>
          </ac:spMkLst>
        </pc:spChg>
        <pc:picChg chg="mod">
          <ac:chgData name="a.pascuzzi2@campus.unimib.it" userId="0fff8761-c7e7-4e30-9eab-016ca1811412" providerId="ADAL" clId="{0DEC5096-325D-487D-A4D6-73E6590E05C8}" dt="2024-05-06T20:14:22.951" v="603" actId="1076"/>
          <ac:picMkLst>
            <pc:docMk/>
            <pc:sldMk cId="3564000657" sldId="552"/>
            <ac:picMk id="9" creationId="{489AD68D-9A94-C020-DA41-656DE8DA659A}"/>
          </ac:picMkLst>
        </pc:picChg>
      </pc:sldChg>
      <pc:sldChg chg="delSp modSp add mod">
        <pc:chgData name="a.pascuzzi2@campus.unimib.it" userId="0fff8761-c7e7-4e30-9eab-016ca1811412" providerId="ADAL" clId="{0DEC5096-325D-487D-A4D6-73E6590E05C8}" dt="2024-05-06T20:23:48.705" v="1269" actId="113"/>
        <pc:sldMkLst>
          <pc:docMk/>
          <pc:sldMk cId="866271515" sldId="556"/>
        </pc:sldMkLst>
        <pc:spChg chg="mod">
          <ac:chgData name="a.pascuzzi2@campus.unimib.it" userId="0fff8761-c7e7-4e30-9eab-016ca1811412" providerId="ADAL" clId="{0DEC5096-325D-487D-A4D6-73E6590E05C8}" dt="2024-05-06T20:23:48.705" v="1269" actId="113"/>
          <ac:spMkLst>
            <pc:docMk/>
            <pc:sldMk cId="866271515" sldId="556"/>
            <ac:spMk id="3" creationId="{78477B8F-6EC1-A849-B30A-68CB335099AA}"/>
          </ac:spMkLst>
        </pc:spChg>
        <pc:spChg chg="del">
          <ac:chgData name="a.pascuzzi2@campus.unimib.it" userId="0fff8761-c7e7-4e30-9eab-016ca1811412" providerId="ADAL" clId="{0DEC5096-325D-487D-A4D6-73E6590E05C8}" dt="2024-05-06T20:14:35.345" v="605" actId="478"/>
          <ac:spMkLst>
            <pc:docMk/>
            <pc:sldMk cId="866271515" sldId="556"/>
            <ac:spMk id="7" creationId="{5C8CBA29-1962-6FEA-0220-5B3F203D410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54007-042D-B74C-B600-E65703EE92FA}" type="datetime1">
              <a:rPr lang="it-IT" smtClean="0"/>
              <a:pPr/>
              <a:t>07/05/2024</a:t>
            </a:fld>
            <a:endParaRPr lang="en-GB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12072-9809-3B43-88E9-4578524D92C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3732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C7A6E-8A0F-6045-894B-85D75C45CD11}" type="datetime1">
              <a:rPr lang="it-IT" smtClean="0"/>
              <a:pPr/>
              <a:t>07/05/2024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0F652-032C-1B4C-B2A5-FF8B5B286FD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8163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863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C811A7E1-25D3-5B49-A0EB-0F7EF6FA4C86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2980462"/>
            <a:ext cx="9144001" cy="667512"/>
          </a:xfrm>
          <a:solidFill>
            <a:schemeClr val="bg1">
              <a:lumMod val="95000"/>
            </a:schemeClr>
          </a:solidFill>
          <a:effectLst/>
        </p:spPr>
        <p:txBody>
          <a:bodyPr vert="horz" lIns="130055" tIns="65028" rIns="130055" bIns="65028" rtlCol="0">
            <a:noAutofit/>
            <a:scene3d>
              <a:camera prst="orthographicFront"/>
              <a:lightRig rig="threePt" dir="t"/>
            </a:scene3d>
            <a:sp3d/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36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</a:t>
            </a:r>
            <a:endParaRPr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456FA37-7417-1949-AE60-D0DC0C1E73CC}"/>
              </a:ext>
            </a:extLst>
          </p:cNvPr>
          <p:cNvSpPr txBox="1"/>
          <p:nvPr userDrawn="1"/>
        </p:nvSpPr>
        <p:spPr>
          <a:xfrm>
            <a:off x="0" y="6544344"/>
            <a:ext cx="5883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789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 b="0" i="0" kern="120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Laboratorio </a:t>
            </a:r>
            <a:r>
              <a:rPr lang="it-IT" sz="1600" b="0" i="0" kern="120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IoT@UniMiB</a:t>
            </a:r>
            <a:endParaRPr lang="it-IT" sz="1600" b="0" i="0" kern="120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4805046" y="430307"/>
            <a:ext cx="3840480" cy="5432612"/>
          </a:xfrm>
          <a:solidFill>
            <a:schemeClr val="bg1">
              <a:lumMod val="8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76200" dist="12700" dir="5400000" sx="100500" sy="100500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extrusionH="50800">
            <a:extrusionClr>
              <a:schemeClr val="tx1"/>
            </a:extrusionClr>
            <a:contourClr>
              <a:schemeClr val="tx1"/>
            </a:contourClr>
          </a:sp3d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accent2">
                  <a:lumMod val="50000"/>
                  <a:lumOff val="50000"/>
                </a:schemeClr>
              </a:buClr>
              <a:buSzPct val="75000"/>
              <a:buFont typeface="Wingdings 2" pitchFamily="18" charset="2"/>
              <a:buNone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21930" indent="0">
              <a:buNone/>
              <a:defRPr sz="2596"/>
            </a:lvl2pPr>
            <a:lvl3pPr marL="843858" indent="0">
              <a:buNone/>
              <a:defRPr sz="2206"/>
            </a:lvl3pPr>
            <a:lvl4pPr marL="1265788" indent="0">
              <a:buNone/>
              <a:defRPr sz="1817"/>
            </a:lvl4pPr>
            <a:lvl5pPr marL="1687718" indent="0">
              <a:buNone/>
              <a:defRPr sz="1817"/>
            </a:lvl5pPr>
            <a:lvl6pPr marL="2109647" indent="0">
              <a:buNone/>
              <a:defRPr sz="1817"/>
            </a:lvl6pPr>
            <a:lvl7pPr marL="2531576" indent="0">
              <a:buNone/>
              <a:defRPr sz="1817"/>
            </a:lvl7pPr>
            <a:lvl8pPr marL="2953506" indent="0">
              <a:buNone/>
              <a:defRPr sz="1817"/>
            </a:lvl8pPr>
            <a:lvl9pPr marL="3375434" indent="0">
              <a:buNone/>
              <a:defRPr sz="1817"/>
            </a:lvl9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61411" y="417513"/>
            <a:ext cx="1600200" cy="5708650"/>
          </a:xfrm>
        </p:spPr>
        <p:txBody>
          <a:bodyPr vert="eaVert"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1175" y="417513"/>
            <a:ext cx="6499225" cy="57086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389832E7-CD1C-8649-98ED-2ABDE863B9F8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43824BD5-74F8-0346-9BA8-AD245096F01B}"/>
              </a:ext>
            </a:extLst>
          </p:cNvPr>
          <p:cNvSpPr/>
          <p:nvPr userDrawn="1"/>
        </p:nvSpPr>
        <p:spPr>
          <a:xfrm>
            <a:off x="1" y="1"/>
            <a:ext cx="9142883" cy="9115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F2F45A1-ECBD-4042-A12C-BF6010FB30B8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8"/>
            <a:ext cx="9142883" cy="667190"/>
          </a:xfrm>
        </p:spPr>
        <p:txBody>
          <a:bodyPr/>
          <a:lstStyle>
            <a:lvl1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40052"/>
            <a:ext cx="9143999" cy="5428241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2832" y="6627478"/>
            <a:ext cx="641664" cy="224557"/>
          </a:xfrm>
        </p:spPr>
        <p:txBody>
          <a:bodyPr/>
          <a:lstStyle>
            <a:lvl1pPr>
              <a:defRPr lang="en-GB" sz="1000" b="0" i="0" kern="120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it-IT" smtClean="0"/>
              <a:pPr/>
              <a:t>‹#›</a:t>
            </a:fld>
            <a:endParaRPr lang="it-IT" err="1"/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373F9A49-B784-0848-AC8E-0C277F0894E2}"/>
              </a:ext>
            </a:extLst>
          </p:cNvPr>
          <p:cNvGrpSpPr/>
          <p:nvPr userDrawn="1"/>
        </p:nvGrpSpPr>
        <p:grpSpPr>
          <a:xfrm>
            <a:off x="0" y="887550"/>
            <a:ext cx="9142884" cy="25304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512D2EF4-69A8-4640-BD8E-B1431CF1B916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rgbClr val="607D8B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8E5CD1FB-710F-CB4A-A28C-570AA0C74A0F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CDC31BD8-E483-2C4C-8AF3-43D7EEA39EC6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67A41DEB-B10F-EE48-A27C-779966060F25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BF9957BA-4D65-444D-AA32-5623D566BB67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0CC6A260-04F4-8B4F-8BED-50D674F72E3F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1E0A278C-308C-034E-89FE-ECA8B4AF971C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FA9A6550-217C-3A46-84FA-27D859858499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65804A6A-D33B-8248-AE60-F25B24B47E0C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Segnaposto contenuto 30">
            <a:extLst>
              <a:ext uri="{FF2B5EF4-FFF2-40B4-BE49-F238E27FC236}">
                <a16:creationId xmlns:a16="http://schemas.microsoft.com/office/drawing/2014/main" id="{FC58345A-7B2F-764E-BAAB-B86F6A00E8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-1" y="562107"/>
            <a:ext cx="9144001" cy="325443"/>
          </a:xfrm>
        </p:spPr>
        <p:txBody>
          <a:bodyPr>
            <a:noAutofit/>
          </a:bodyPr>
          <a:lstStyle>
            <a:lvl1pPr marL="0" indent="0">
              <a:buNone/>
              <a:defRPr sz="1687" b="0" i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Modifica gli stili del testo dello </a:t>
            </a:r>
            <a:r>
              <a:rPr lang="it-IT" err="1"/>
              <a:t>schemalivello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>
            <a:lvl1pPr>
              <a:defRPr lang="it-IT" sz="10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it-IT"/>
              <a:t>Team </a:t>
            </a:r>
            <a:r>
              <a:rPr lang="it-IT" err="1"/>
              <a:t>xxxx</a:t>
            </a:r>
            <a:r>
              <a:rPr lang="it-IT"/>
              <a:t> - Laboratorio </a:t>
            </a:r>
            <a:r>
              <a:rPr lang="it-IT" err="1"/>
              <a:t>IoT@UniMiB</a:t>
            </a:r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a titolo con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476" y="4343400"/>
            <a:ext cx="8147049" cy="1346013"/>
          </a:xfrm>
        </p:spPr>
        <p:txBody>
          <a:bodyPr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>
              <a:lnSpc>
                <a:spcPts val="5906"/>
              </a:lnSpc>
              <a:defRPr sz="5516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476" y="5688107"/>
            <a:ext cx="8147050" cy="663387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>
              <a:spcBef>
                <a:spcPts val="0"/>
              </a:spcBef>
              <a:buNone/>
              <a:defRPr b="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fld id="{389832E7-CD1C-8649-98ED-2ABDE863B9F8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981200" y="685800"/>
            <a:ext cx="5181600" cy="3352800"/>
          </a:xfrm>
          <a:solidFill>
            <a:schemeClr val="tx1">
              <a:lumMod val="75000"/>
            </a:schemeClr>
          </a:solidFill>
          <a:ln w="127000" cap="sq">
            <a:solidFill>
              <a:schemeClr val="tx1"/>
            </a:solidFill>
            <a:miter lim="800000"/>
          </a:ln>
          <a:effectLst>
            <a:outerShdw blurRad="63500" sx="101000" sy="101000" algn="ctr" rotWithShape="0">
              <a:schemeClr val="bg2">
                <a:lumMod val="20000"/>
                <a:lumOff val="80000"/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9000000"/>
            </a:lightRig>
          </a:scene3d>
          <a:sp3d prstMaterial="matte">
            <a:bevelT w="12700" prst="relaxedInset"/>
            <a:bevelB w="38100" h="127000" prst="relaxedInset"/>
            <a:extrusionClr>
              <a:schemeClr val="tx1"/>
            </a:extrusionClr>
            <a:contourClr>
              <a:schemeClr val="tx1"/>
            </a:contourClr>
          </a:sp3d>
        </p:spPr>
        <p:txBody>
          <a:bodyPr/>
          <a:lstStyle>
            <a:lvl1pPr>
              <a:buNone/>
              <a:defRPr/>
            </a:lvl1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6" y="1774827"/>
            <a:ext cx="8147050" cy="1873250"/>
          </a:xfrm>
        </p:spPr>
        <p:txBody>
          <a:bodyPr anchor="b" anchorCtr="0"/>
          <a:lstStyle>
            <a:lvl1pPr algn="ctr">
              <a:defRPr sz="5516" b="0" cap="none" baseline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6" y="3654521"/>
            <a:ext cx="8147050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201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21930" indent="0">
              <a:buNone/>
              <a:defRPr sz="1687">
                <a:solidFill>
                  <a:schemeClr val="tx1">
                    <a:tint val="75000"/>
                  </a:schemeClr>
                </a:solidFill>
              </a:defRPr>
            </a:lvl2pPr>
            <a:lvl3pPr marL="843858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3pPr>
            <a:lvl4pPr marL="126578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4pPr>
            <a:lvl5pPr marL="168771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5pPr>
            <a:lvl6pPr marL="2109647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6pPr>
            <a:lvl7pPr marL="253157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7pPr>
            <a:lvl8pPr marL="295350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8pPr>
            <a:lvl9pPr marL="3375434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475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5046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475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5046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5046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/>
        </p:nvCxnSpPr>
        <p:spPr>
          <a:xfrm>
            <a:off x="502920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805046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2532" y="403414"/>
            <a:ext cx="3840480" cy="5722751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817"/>
            </a:lvl2pPr>
            <a:lvl3pPr>
              <a:defRPr sz="1817"/>
            </a:lvl3pPr>
            <a:lvl4pPr>
              <a:defRPr sz="1817"/>
            </a:lvl4pPr>
            <a:lvl5pPr>
              <a:defRPr sz="1817"/>
            </a:lvl5pPr>
            <a:lvl6pPr>
              <a:defRPr sz="1817"/>
            </a:lvl6pPr>
            <a:lvl7pPr>
              <a:defRPr sz="1817"/>
            </a:lvl7pPr>
            <a:lvl8pPr>
              <a:defRPr sz="1817"/>
            </a:lvl8pPr>
            <a:lvl9pPr>
              <a:defRPr sz="181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1643" y="215358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974617"/>
            <a:ext cx="8147051" cy="5151547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marR="0" indent="0" algn="l" defTabSz="421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UNIMIB-TTC: Elementi di Informatica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7" r:id="rId1"/>
    <p:sldLayoutId id="2147484438" r:id="rId2"/>
    <p:sldLayoutId id="2147484439" r:id="rId3"/>
    <p:sldLayoutId id="2147484440" r:id="rId4"/>
    <p:sldLayoutId id="2147484441" r:id="rId5"/>
    <p:sldLayoutId id="2147484442" r:id="rId6"/>
    <p:sldLayoutId id="2147484443" r:id="rId7"/>
    <p:sldLayoutId id="2147484444" r:id="rId8"/>
    <p:sldLayoutId id="2147484445" r:id="rId9"/>
    <p:sldLayoutId id="2147484446" r:id="rId10"/>
    <p:sldLayoutId id="2147484447" r:id="rId11"/>
    <p:sldLayoutId id="2147484448" r:id="rId12"/>
    <p:sldLayoutId id="2147484449" r:id="rId13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3309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ttangolo 38">
            <a:extLst>
              <a:ext uri="{FF2B5EF4-FFF2-40B4-BE49-F238E27FC236}">
                <a16:creationId xmlns:a16="http://schemas.microsoft.com/office/drawing/2014/main" id="{C98FF344-0FAD-1047-9843-5F2B70FF8CA9}"/>
              </a:ext>
            </a:extLst>
          </p:cNvPr>
          <p:cNvSpPr/>
          <p:nvPr/>
        </p:nvSpPr>
        <p:spPr>
          <a:xfrm>
            <a:off x="0" y="3814226"/>
            <a:ext cx="9143999" cy="3043774"/>
          </a:xfrm>
          <a:prstGeom prst="rect">
            <a:avLst/>
          </a:prstGeom>
          <a:solidFill>
            <a:srgbClr val="607D8B">
              <a:alpha val="10000"/>
            </a:srgbClr>
          </a:solidFill>
          <a:ln w="38100" cmpd="sng">
            <a:noFill/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71CCC370-B9CF-9940-90C6-DBDC538E547F}"/>
              </a:ext>
            </a:extLst>
          </p:cNvPr>
          <p:cNvSpPr/>
          <p:nvPr/>
        </p:nvSpPr>
        <p:spPr>
          <a:xfrm>
            <a:off x="0" y="3332179"/>
            <a:ext cx="9144000" cy="482046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414310" y="199900"/>
            <a:ext cx="8375080" cy="1292783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4282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Laboratorio</a:t>
            </a:r>
            <a:r>
              <a:rPr lang="en-GB" sz="4282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IoT </a:t>
            </a:r>
          </a:p>
          <a:p>
            <a:endParaRPr lang="en-GB" sz="110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1557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Prof. Paolo </a:t>
            </a:r>
            <a:r>
              <a:rPr lang="en-GB" sz="1557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Napoletano</a:t>
            </a:r>
            <a:endParaRPr lang="en-GB" sz="1557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908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a.a.</a:t>
            </a:r>
            <a:r>
              <a:rPr lang="en-GB" sz="908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2023/2024</a:t>
            </a:r>
            <a:endParaRPr lang="en-GB" sz="908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F3EBA47E-D29F-1049-963B-A6B5C8653CF2}"/>
              </a:ext>
            </a:extLst>
          </p:cNvPr>
          <p:cNvGrpSpPr/>
          <p:nvPr/>
        </p:nvGrpSpPr>
        <p:grpSpPr>
          <a:xfrm>
            <a:off x="0" y="910288"/>
            <a:ext cx="9144000" cy="45719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74C00B70-5CE3-C641-9BB0-2987E092D459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934E8A19-6C83-2040-A575-42E5B26AED8C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8F317565-4021-E246-8835-B4248A009CFF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300C4E6D-1038-E245-8060-5224CAD9BCA3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37F7D7F7-D37C-B64A-8D10-2C93992D04A4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4DADC528-332A-2B41-80B3-0085C3576C91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69F33A8D-8E6F-4B4D-85F7-C7684206C77E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C3D87A2A-FA03-594A-B52B-AF52BB839CB5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9CB3141F-CC37-E941-B6E9-748F8391EBFA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7" name="Rettangolo 36">
            <a:extLst>
              <a:ext uri="{FF2B5EF4-FFF2-40B4-BE49-F238E27FC236}">
                <a16:creationId xmlns:a16="http://schemas.microsoft.com/office/drawing/2014/main" id="{8A5DED7C-40C4-B74C-9AC4-77789BAD08AC}"/>
              </a:ext>
            </a:extLst>
          </p:cNvPr>
          <p:cNvSpPr/>
          <p:nvPr/>
        </p:nvSpPr>
        <p:spPr>
          <a:xfrm>
            <a:off x="474167" y="3292950"/>
            <a:ext cx="8254493" cy="1549455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3115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Sistema di </a:t>
            </a:r>
            <a:r>
              <a:rPr lang="en-GB" sz="3115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controllo</a:t>
            </a:r>
            <a:r>
              <a:rPr lang="en-GB" sz="3115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GB" sz="3115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domotico</a:t>
            </a:r>
            <a:r>
              <a:rPr lang="en-GB" sz="3115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per </a:t>
            </a:r>
            <a:r>
              <a:rPr lang="en-GB" sz="3115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una</a:t>
            </a:r>
            <a:r>
              <a:rPr lang="en-GB" sz="3115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serra</a:t>
            </a:r>
          </a:p>
          <a:p>
            <a:endParaRPr lang="en-GB" sz="16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defTabSz="914400"/>
            <a:r>
              <a:rPr lang="en-US" sz="16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Team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Pascuzzi Andrea 903604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Dubini Emanuele 904078</a:t>
            </a:r>
            <a:endParaRPr lang="en-GB" sz="16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Final remarks</a:t>
            </a:r>
          </a:p>
        </p:txBody>
      </p:sp>
      <p:pic>
        <p:nvPicPr>
          <p:cNvPr id="9" name="Segnaposto contenuto 8" descr="Immagine che contiene elettronica, Ingegneria elettronica, Componente di circuito, Impianto elettrico&#10;&#10;Descrizione generata automaticamente">
            <a:extLst>
              <a:ext uri="{FF2B5EF4-FFF2-40B4-BE49-F238E27FC236}">
                <a16:creationId xmlns:a16="http://schemas.microsoft.com/office/drawing/2014/main" id="{489AD68D-9A94-C020-DA41-656DE8DA65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7442" y="2581026"/>
            <a:ext cx="5889116" cy="3314201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10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Results, Discussion, conclusion </a:t>
            </a:r>
          </a:p>
        </p:txBody>
      </p:sp>
      <p:sp>
        <p:nvSpPr>
          <p:cNvPr id="10" name="Segnaposto piè di pagina 5">
            <a:extLst>
              <a:ext uri="{FF2B5EF4-FFF2-40B4-BE49-F238E27FC236}">
                <a16:creationId xmlns:a16="http://schemas.microsoft.com/office/drawing/2014/main" id="{0F33C374-3382-69F0-3C81-436EDDF12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E7BC8981-5E76-F3F7-8653-8AD979F0EE67}"/>
              </a:ext>
            </a:extLst>
          </p:cNvPr>
          <p:cNvSpPr txBox="1">
            <a:spLocks/>
          </p:cNvSpPr>
          <p:nvPr/>
        </p:nvSpPr>
        <p:spPr>
          <a:xfrm>
            <a:off x="0" y="1040053"/>
            <a:ext cx="9143999" cy="2237720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Il risultato finale permette di controllare tutti i parametri necessari al corretto funzionamento di una serra, con particolare attenzione ad umidità e temperatura.</a:t>
            </a:r>
          </a:p>
        </p:txBody>
      </p:sp>
    </p:spTree>
    <p:extLst>
      <p:ext uri="{BB962C8B-B14F-4D97-AF65-F5344CB8AC3E}">
        <p14:creationId xmlns:p14="http://schemas.microsoft.com/office/powerpoint/2010/main" val="3564000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Materials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2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pic>
        <p:nvPicPr>
          <p:cNvPr id="3074" name="Picture 2" descr="NodeMcu ESP8266 ESP-12E V3 CH340 Lua IOT Wireless WiFi Module Board">
            <a:extLst>
              <a:ext uri="{FF2B5EF4-FFF2-40B4-BE49-F238E27FC236}">
                <a16:creationId xmlns:a16="http://schemas.microsoft.com/office/drawing/2014/main" id="{383B0530-A7F1-0F9E-42D4-BAEE55E970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46"/>
          <a:stretch/>
        </p:blipFill>
        <p:spPr bwMode="auto">
          <a:xfrm>
            <a:off x="5056605" y="1229297"/>
            <a:ext cx="3683000" cy="3167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Breadboard 830 punti">
            <a:extLst>
              <a:ext uri="{FF2B5EF4-FFF2-40B4-BE49-F238E27FC236}">
                <a16:creationId xmlns:a16="http://schemas.microsoft.com/office/drawing/2014/main" id="{3D08C43C-E59D-EA48-13E2-BA1A5F0DE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045" y="1878903"/>
            <a:ext cx="4258396" cy="3236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avo USB con connettore Micro USB per fotocamera Nikon D3500 D3400 D5600  D7500 1 J5 V3 Keymission 170 CoolPix P900 P600 P1000 W150 W300 B600 B700 ...">
            <a:extLst>
              <a:ext uri="{FF2B5EF4-FFF2-40B4-BE49-F238E27FC236}">
                <a16:creationId xmlns:a16="http://schemas.microsoft.com/office/drawing/2014/main" id="{C50C29DE-4CAF-ECAB-E7F2-35A92C09E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57" y="4205741"/>
            <a:ext cx="2276443" cy="2276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2E68419-C81C-9434-A1ED-9304F759DFCA}"/>
              </a:ext>
            </a:extLst>
          </p:cNvPr>
          <p:cNvSpPr txBox="1"/>
          <p:nvPr/>
        </p:nvSpPr>
        <p:spPr>
          <a:xfrm>
            <a:off x="969210" y="5472101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Breadboard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BA341CB-CB63-E5F8-BC27-35BE86C644C4}"/>
              </a:ext>
            </a:extLst>
          </p:cNvPr>
          <p:cNvSpPr txBox="1"/>
          <p:nvPr/>
        </p:nvSpPr>
        <p:spPr>
          <a:xfrm>
            <a:off x="7137416" y="3794540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 8266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2130F44-2ABC-8116-FDF1-979F0F059E31}"/>
              </a:ext>
            </a:extLst>
          </p:cNvPr>
          <p:cNvSpPr txBox="1"/>
          <p:nvPr/>
        </p:nvSpPr>
        <p:spPr>
          <a:xfrm>
            <a:off x="5056605" y="5491502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USB </a:t>
            </a:r>
            <a:r>
              <a:rPr lang="it-IT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</a:t>
            </a:r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cable</a:t>
            </a:r>
          </a:p>
        </p:txBody>
      </p:sp>
    </p:spTree>
    <p:extLst>
      <p:ext uri="{BB962C8B-B14F-4D97-AF65-F5344CB8AC3E}">
        <p14:creationId xmlns:p14="http://schemas.microsoft.com/office/powerpoint/2010/main" val="643006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Materials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3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pic>
        <p:nvPicPr>
          <p:cNvPr id="1026" name="Picture 2" descr="3.5-5.5V Standard Passive Buzzer Module For Arduino">
            <a:extLst>
              <a:ext uri="{FF2B5EF4-FFF2-40B4-BE49-F238E27FC236}">
                <a16:creationId xmlns:a16="http://schemas.microsoft.com/office/drawing/2014/main" id="{07CD499A-7546-533F-AADC-503ED30DFE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858" y="1229297"/>
            <a:ext cx="2619375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 descr="Immagine che contiene blu&#10;&#10;Descrizione generata automaticamente">
            <a:extLst>
              <a:ext uri="{FF2B5EF4-FFF2-40B4-BE49-F238E27FC236}">
                <a16:creationId xmlns:a16="http://schemas.microsoft.com/office/drawing/2014/main" id="{1677F3BF-1355-5308-0D90-B5ECE0F00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67" y="1100530"/>
            <a:ext cx="2522197" cy="2619375"/>
          </a:xfrm>
          <a:prstGeom prst="rect">
            <a:avLst/>
          </a:prstGeom>
        </p:spPr>
      </p:pic>
      <p:pic>
        <p:nvPicPr>
          <p:cNvPr id="5128" name="Picture 8" descr="CentIoT®- LCD Display Module 1602 16x02 IIC/I2C LCD-1602 - 5V Green/Yellow  Backlit">
            <a:extLst>
              <a:ext uri="{FF2B5EF4-FFF2-40B4-BE49-F238E27FC236}">
                <a16:creationId xmlns:a16="http://schemas.microsoft.com/office/drawing/2014/main" id="{9BED1DD8-6FE1-89AF-9AEE-8779AD97E3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0257" y="3719905"/>
            <a:ext cx="3182367" cy="2660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6C81B835-B569-395A-08D8-F2A646EC7C0F}"/>
              </a:ext>
            </a:extLst>
          </p:cNvPr>
          <p:cNvSpPr txBox="1"/>
          <p:nvPr/>
        </p:nvSpPr>
        <p:spPr>
          <a:xfrm>
            <a:off x="739449" y="3828305"/>
            <a:ext cx="2250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DHT </a:t>
            </a:r>
            <a:r>
              <a:rPr lang="it-IT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humidity</a:t>
            </a:r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temperature </a:t>
            </a:r>
            <a:r>
              <a:rPr lang="it-IT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</a:t>
            </a:r>
            <a:endParaRPr lang="it-IT" sz="160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C4A613D-3680-3708-AA03-2397A6769AFB}"/>
              </a:ext>
            </a:extLst>
          </p:cNvPr>
          <p:cNvSpPr txBox="1"/>
          <p:nvPr/>
        </p:nvSpPr>
        <p:spPr>
          <a:xfrm>
            <a:off x="6653665" y="3679395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Buzzer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8C1AA65-B147-170F-2367-3E8AC508EAC7}"/>
              </a:ext>
            </a:extLst>
          </p:cNvPr>
          <p:cNvSpPr txBox="1"/>
          <p:nvPr/>
        </p:nvSpPr>
        <p:spPr>
          <a:xfrm>
            <a:off x="5282729" y="5458731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LCD screen</a:t>
            </a:r>
          </a:p>
        </p:txBody>
      </p:sp>
    </p:spTree>
    <p:extLst>
      <p:ext uri="{BB962C8B-B14F-4D97-AF65-F5344CB8AC3E}">
        <p14:creationId xmlns:p14="http://schemas.microsoft.com/office/powerpoint/2010/main" val="3624263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Materials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4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pic>
        <p:nvPicPr>
          <p:cNvPr id="2050" name="Picture 2" descr="Tilt Switch Sensor Module For Arduino, UNO Mini Limited Edition at Rs  45/piece in New Delhi">
            <a:extLst>
              <a:ext uri="{FF2B5EF4-FFF2-40B4-BE49-F238E27FC236}">
                <a16:creationId xmlns:a16="http://schemas.microsoft.com/office/drawing/2014/main" id="{94AC69D0-D669-59CE-AA04-D54FA647B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41" y="1221377"/>
            <a:ext cx="2117683" cy="2139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ODULO FOTORESISTENZA LDR FOTOCELLULA KY-018 fotosensore ARDUINO sensore  luce pc">
            <a:extLst>
              <a:ext uri="{FF2B5EF4-FFF2-40B4-BE49-F238E27FC236}">
                <a16:creationId xmlns:a16="http://schemas.microsoft.com/office/drawing/2014/main" id="{AE62C27A-0E9A-2321-11C5-4E75DC0F7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163" y="3360452"/>
            <a:ext cx="2486402" cy="227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magine 6" descr="Immagine che contiene strumento, cacciavite&#10;&#10;Descrizione generata automaticamente">
            <a:extLst>
              <a:ext uri="{FF2B5EF4-FFF2-40B4-BE49-F238E27FC236}">
                <a16:creationId xmlns:a16="http://schemas.microsoft.com/office/drawing/2014/main" id="{62179EC2-89C6-1476-A884-61F489D46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537" y="1407331"/>
            <a:ext cx="2589335" cy="1726223"/>
          </a:xfrm>
          <a:prstGeom prst="rect">
            <a:avLst/>
          </a:prstGeom>
        </p:spPr>
      </p:pic>
      <p:pic>
        <p:nvPicPr>
          <p:cNvPr id="2054" name="Picture 6" descr="LED Giallo 3mm (10 pezzi)">
            <a:extLst>
              <a:ext uri="{FF2B5EF4-FFF2-40B4-BE49-F238E27FC236}">
                <a16:creationId xmlns:a16="http://schemas.microsoft.com/office/drawing/2014/main" id="{2EBA48C2-5D04-CE26-73E3-8679A445C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442" y="3682569"/>
            <a:ext cx="1403106" cy="1498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479E43B-7F3E-4B71-AB97-0F7A3D5F2759}"/>
              </a:ext>
            </a:extLst>
          </p:cNvPr>
          <p:cNvSpPr txBox="1"/>
          <p:nvPr/>
        </p:nvSpPr>
        <p:spPr>
          <a:xfrm>
            <a:off x="2827218" y="2101165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Tilt </a:t>
            </a:r>
            <a:r>
              <a:rPr lang="it-IT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</a:t>
            </a:r>
            <a:endParaRPr lang="it-IT" sz="160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E37E090-FBD0-0413-0D03-3822176554F3}"/>
              </a:ext>
            </a:extLst>
          </p:cNvPr>
          <p:cNvSpPr txBox="1"/>
          <p:nvPr/>
        </p:nvSpPr>
        <p:spPr>
          <a:xfrm>
            <a:off x="2792207" y="4181438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Light </a:t>
            </a:r>
            <a:r>
              <a:rPr lang="it-IT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</a:t>
            </a:r>
            <a:endParaRPr lang="it-IT" sz="160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B6708AF-60A9-F288-B5A9-ADFFEBA9DDA6}"/>
              </a:ext>
            </a:extLst>
          </p:cNvPr>
          <p:cNvSpPr txBox="1"/>
          <p:nvPr/>
        </p:nvSpPr>
        <p:spPr>
          <a:xfrm>
            <a:off x="6830360" y="2101166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 LED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D410E45-57B8-BBE7-3F87-97DD1A002F4D}"/>
              </a:ext>
            </a:extLst>
          </p:cNvPr>
          <p:cNvSpPr txBox="1"/>
          <p:nvPr/>
        </p:nvSpPr>
        <p:spPr>
          <a:xfrm>
            <a:off x="6830359" y="4159984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Yellow LED</a:t>
            </a:r>
          </a:p>
        </p:txBody>
      </p:sp>
    </p:spTree>
    <p:extLst>
      <p:ext uri="{BB962C8B-B14F-4D97-AF65-F5344CB8AC3E}">
        <p14:creationId xmlns:p14="http://schemas.microsoft.com/office/powerpoint/2010/main" val="2953056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Materials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5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pic>
        <p:nvPicPr>
          <p:cNvPr id="5122" name="Picture 2" descr="Resistor Immagini - Sfoglia 219,200 foto, vettoriali e video Stock | Adobe  Stock">
            <a:extLst>
              <a:ext uri="{FF2B5EF4-FFF2-40B4-BE49-F238E27FC236}">
                <a16:creationId xmlns:a16="http://schemas.microsoft.com/office/drawing/2014/main" id="{7A931E73-CD35-497C-38EF-16828B4EE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711" y="2345317"/>
            <a:ext cx="2217493" cy="104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Resistor Immagini - Sfoglia 219,200 foto, vettoriali e video Stock | Adobe  Stock">
            <a:extLst>
              <a:ext uri="{FF2B5EF4-FFF2-40B4-BE49-F238E27FC236}">
                <a16:creationId xmlns:a16="http://schemas.microsoft.com/office/drawing/2014/main" id="{09292E1C-AFEC-63BD-C7FC-CAB10FEE7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710" y="3211569"/>
            <a:ext cx="2217493" cy="104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Resistor Immagini - Sfoglia 219,200 foto, vettoriali e video Stock | Adobe  Stock">
            <a:extLst>
              <a:ext uri="{FF2B5EF4-FFF2-40B4-BE49-F238E27FC236}">
                <a16:creationId xmlns:a16="http://schemas.microsoft.com/office/drawing/2014/main" id="{4E5C6EC4-0C09-CB53-C5D3-7E043F35D7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711" y="4097655"/>
            <a:ext cx="2217493" cy="104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Bi-colour Red/Green 3mm LED module for Arduino KY-029 :: Optoelectronics ::  Hobby (Maker) Electronics :: Cricklewood Electronics">
            <a:extLst>
              <a:ext uri="{FF2B5EF4-FFF2-40B4-BE49-F238E27FC236}">
                <a16:creationId xmlns:a16="http://schemas.microsoft.com/office/drawing/2014/main" id="{2B538350-CCB7-5B56-17B2-08C3A9B1A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2781" y="1240945"/>
            <a:ext cx="2217493" cy="2217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Buy Momentary Tactile Push Button Module Online at the Best Price">
            <a:extLst>
              <a:ext uri="{FF2B5EF4-FFF2-40B4-BE49-F238E27FC236}">
                <a16:creationId xmlns:a16="http://schemas.microsoft.com/office/drawing/2014/main" id="{6EBCA6F3-3389-CD3D-34C6-D56091665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351" y="3939032"/>
            <a:ext cx="2373923" cy="2373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13AEB518-74F0-CBBC-55F1-E7584EA6233C}"/>
              </a:ext>
            </a:extLst>
          </p:cNvPr>
          <p:cNvSpPr txBox="1"/>
          <p:nvPr/>
        </p:nvSpPr>
        <p:spPr>
          <a:xfrm>
            <a:off x="2447231" y="2636540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330 Ohm </a:t>
            </a:r>
            <a:r>
              <a:rPr lang="it-IT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resistor</a:t>
            </a:r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x2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B5148CF-CD3D-4A74-62B7-04DA0E56E022}"/>
              </a:ext>
            </a:extLst>
          </p:cNvPr>
          <p:cNvSpPr txBox="1"/>
          <p:nvPr/>
        </p:nvSpPr>
        <p:spPr>
          <a:xfrm>
            <a:off x="2447230" y="3509144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220 Ohm </a:t>
            </a:r>
            <a:r>
              <a:rPr lang="it-IT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resistor</a:t>
            </a:r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x2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453EACF-607B-0BCC-D41C-8D43CD642BC7}"/>
              </a:ext>
            </a:extLst>
          </p:cNvPr>
          <p:cNvSpPr txBox="1"/>
          <p:nvPr/>
        </p:nvSpPr>
        <p:spPr>
          <a:xfrm>
            <a:off x="2447231" y="4405181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260 Ohm </a:t>
            </a:r>
            <a:r>
              <a:rPr lang="it-IT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resistor</a:t>
            </a:r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x1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E4168FC-7269-6E66-321A-7F05E01B1227}"/>
              </a:ext>
            </a:extLst>
          </p:cNvPr>
          <p:cNvSpPr txBox="1"/>
          <p:nvPr/>
        </p:nvSpPr>
        <p:spPr>
          <a:xfrm>
            <a:off x="6032005" y="3603719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it-IT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colour</a:t>
            </a:r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LED </a:t>
            </a:r>
            <a:r>
              <a:rPr lang="it-IT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</a:t>
            </a:r>
            <a:endParaRPr lang="it-IT" sz="160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270951F-0A94-9514-A755-C5159BFCF6C9}"/>
              </a:ext>
            </a:extLst>
          </p:cNvPr>
          <p:cNvSpPr txBox="1"/>
          <p:nvPr/>
        </p:nvSpPr>
        <p:spPr>
          <a:xfrm>
            <a:off x="6653665" y="5974401"/>
            <a:ext cx="2250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Button</a:t>
            </a:r>
          </a:p>
        </p:txBody>
      </p:sp>
    </p:spTree>
    <p:extLst>
      <p:ext uri="{BB962C8B-B14F-4D97-AF65-F5344CB8AC3E}">
        <p14:creationId xmlns:p14="http://schemas.microsoft.com/office/powerpoint/2010/main" val="207135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Materials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6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pic>
        <p:nvPicPr>
          <p:cNvPr id="14" name="Immagine 13" descr="Immagine che contiene testo, schermo, schermata, diagramma&#10;&#10;Descrizione generata automaticamente">
            <a:extLst>
              <a:ext uri="{FF2B5EF4-FFF2-40B4-BE49-F238E27FC236}">
                <a16:creationId xmlns:a16="http://schemas.microsoft.com/office/drawing/2014/main" id="{1EB64C26-EC98-3526-3140-882D5CBE0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32" y="1580440"/>
            <a:ext cx="8556218" cy="4903201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6C69990-6F74-CB70-56EB-3386AB9C29E2}"/>
              </a:ext>
            </a:extLst>
          </p:cNvPr>
          <p:cNvSpPr txBox="1"/>
          <p:nvPr/>
        </p:nvSpPr>
        <p:spPr>
          <a:xfrm>
            <a:off x="2902068" y="1044631"/>
            <a:ext cx="33387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Schema del progetto realizzato</a:t>
            </a:r>
          </a:p>
        </p:txBody>
      </p:sp>
    </p:spTree>
    <p:extLst>
      <p:ext uri="{BB962C8B-B14F-4D97-AF65-F5344CB8AC3E}">
        <p14:creationId xmlns:p14="http://schemas.microsoft.com/office/powerpoint/2010/main" val="697054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40053"/>
            <a:ext cx="9143999" cy="2237720"/>
          </a:xfrm>
        </p:spPr>
        <p:txBody>
          <a:bodyPr/>
          <a:lstStyle/>
          <a:p>
            <a:r>
              <a:rPr lang="it-IT"/>
              <a:t>Il progetto implementa una </a:t>
            </a:r>
            <a:r>
              <a:rPr lang="it-IT" b="1"/>
              <a:t>stazione di controllo </a:t>
            </a:r>
            <a:r>
              <a:rPr lang="it-IT"/>
              <a:t>per il monitoraggio di una </a:t>
            </a:r>
            <a:r>
              <a:rPr lang="it-IT" b="1"/>
              <a:t>serra</a:t>
            </a:r>
            <a:r>
              <a:rPr lang="it-IT"/>
              <a:t> rilevando i seguenti valori: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 err="1"/>
              <a:t>Umidità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 err="1"/>
              <a:t>Temperatura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 err="1"/>
              <a:t>Luminosità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 err="1"/>
              <a:t>Inclinazione</a:t>
            </a:r>
            <a:r>
              <a:rPr lang="en-US"/>
              <a:t> (come </a:t>
            </a:r>
            <a:r>
              <a:rPr lang="en-US" err="1"/>
              <a:t>controllo</a:t>
            </a:r>
            <a:r>
              <a:rPr lang="en-US"/>
              <a:t> </a:t>
            </a:r>
            <a:r>
              <a:rPr lang="en-US" err="1"/>
              <a:t>dell’apertura</a:t>
            </a:r>
            <a:r>
              <a:rPr lang="en-US"/>
              <a:t> o </a:t>
            </a:r>
            <a:r>
              <a:rPr lang="en-US" err="1"/>
              <a:t>chiusura</a:t>
            </a:r>
            <a:r>
              <a:rPr lang="en-US"/>
              <a:t> di </a:t>
            </a:r>
            <a:r>
              <a:rPr lang="en-US" err="1"/>
              <a:t>una</a:t>
            </a:r>
            <a:r>
              <a:rPr lang="en-US"/>
              <a:t> </a:t>
            </a:r>
            <a:r>
              <a:rPr lang="en-US" err="1"/>
              <a:t>finestra</a:t>
            </a:r>
            <a:r>
              <a:rPr lang="en-US"/>
              <a:t>)</a:t>
            </a:r>
          </a:p>
          <a:p>
            <a:pPr lvl="1"/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7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system: choices, parameters, use cases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5C8CBA29-1962-6FEA-0220-5B3F203D410F}"/>
              </a:ext>
            </a:extLst>
          </p:cNvPr>
          <p:cNvSpPr txBox="1">
            <a:spLocks/>
          </p:cNvSpPr>
          <p:nvPr/>
        </p:nvSpPr>
        <p:spPr>
          <a:xfrm>
            <a:off x="-1116" y="3377263"/>
            <a:ext cx="9143999" cy="3023537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 </a:t>
            </a:r>
            <a:r>
              <a:rPr lang="en-US" err="1"/>
              <a:t>valori</a:t>
            </a:r>
            <a:r>
              <a:rPr lang="en-US"/>
              <a:t> </a:t>
            </a:r>
            <a:r>
              <a:rPr lang="en-US" err="1"/>
              <a:t>rilevati</a:t>
            </a:r>
            <a:r>
              <a:rPr lang="en-US"/>
              <a:t> dal </a:t>
            </a:r>
            <a:r>
              <a:rPr lang="en-US" err="1"/>
              <a:t>sistema</a:t>
            </a:r>
            <a:r>
              <a:rPr lang="en-US"/>
              <a:t> </a:t>
            </a:r>
            <a:r>
              <a:rPr lang="en-US" err="1"/>
              <a:t>vengono</a:t>
            </a:r>
            <a:r>
              <a:rPr lang="en-US"/>
              <a:t> </a:t>
            </a:r>
            <a:r>
              <a:rPr lang="en-US" err="1"/>
              <a:t>salvati</a:t>
            </a:r>
            <a:r>
              <a:rPr lang="en-US"/>
              <a:t> in un database SQL </a:t>
            </a:r>
            <a:r>
              <a:rPr lang="en-US" err="1"/>
              <a:t>ogni</a:t>
            </a:r>
            <a:r>
              <a:rPr lang="en-US"/>
              <a:t> </a:t>
            </a:r>
            <a:r>
              <a:rPr lang="en-US" err="1"/>
              <a:t>ora</a:t>
            </a:r>
            <a:r>
              <a:rPr lang="en-US"/>
              <a:t>. </a:t>
            </a:r>
            <a:r>
              <a:rPr lang="en-US" err="1"/>
              <a:t>Inoltre</a:t>
            </a:r>
            <a:r>
              <a:rPr lang="en-US"/>
              <a:t>, per </a:t>
            </a:r>
            <a:r>
              <a:rPr lang="en-US" err="1"/>
              <a:t>fornire</a:t>
            </a:r>
            <a:r>
              <a:rPr lang="en-US"/>
              <a:t> </a:t>
            </a:r>
            <a:r>
              <a:rPr lang="en-US" err="1"/>
              <a:t>una</a:t>
            </a:r>
            <a:r>
              <a:rPr lang="en-US"/>
              <a:t> </a:t>
            </a:r>
            <a:r>
              <a:rPr lang="en-US" err="1"/>
              <a:t>maggiore</a:t>
            </a:r>
            <a:r>
              <a:rPr lang="en-US"/>
              <a:t> </a:t>
            </a:r>
            <a:r>
              <a:rPr lang="en-US" err="1"/>
              <a:t>affidabilità</a:t>
            </a:r>
            <a:r>
              <a:rPr lang="en-US"/>
              <a:t> e </a:t>
            </a:r>
            <a:r>
              <a:rPr lang="en-US" err="1"/>
              <a:t>ottenere</a:t>
            </a:r>
            <a:r>
              <a:rPr lang="en-US"/>
              <a:t> un </a:t>
            </a:r>
            <a:r>
              <a:rPr lang="en-US" err="1"/>
              <a:t>risultato</a:t>
            </a:r>
            <a:r>
              <a:rPr lang="en-US"/>
              <a:t> </a:t>
            </a:r>
            <a:r>
              <a:rPr lang="en-US" err="1"/>
              <a:t>più</a:t>
            </a:r>
            <a:r>
              <a:rPr lang="en-US"/>
              <a:t> </a:t>
            </a:r>
            <a:r>
              <a:rPr lang="en-US" err="1"/>
              <a:t>attinente</a:t>
            </a:r>
            <a:r>
              <a:rPr lang="en-US"/>
              <a:t> </a:t>
            </a:r>
            <a:r>
              <a:rPr lang="en-US" err="1"/>
              <a:t>alla</a:t>
            </a:r>
            <a:r>
              <a:rPr lang="en-US"/>
              <a:t> </a:t>
            </a:r>
            <a:r>
              <a:rPr lang="en-US" err="1"/>
              <a:t>realtà</a:t>
            </a:r>
            <a:r>
              <a:rPr lang="en-US"/>
              <a:t>, le </a:t>
            </a:r>
            <a:r>
              <a:rPr lang="en-US" err="1"/>
              <a:t>rilevazioni</a:t>
            </a:r>
            <a:r>
              <a:rPr lang="en-US"/>
              <a:t> </a:t>
            </a:r>
            <a:r>
              <a:rPr lang="en-US" err="1"/>
              <a:t>vengono</a:t>
            </a:r>
            <a:r>
              <a:rPr lang="en-US"/>
              <a:t> </a:t>
            </a:r>
            <a:r>
              <a:rPr lang="en-US" err="1"/>
              <a:t>effettuate</a:t>
            </a:r>
            <a:r>
              <a:rPr lang="en-US"/>
              <a:t> 3 volte </a:t>
            </a:r>
            <a:r>
              <a:rPr lang="en-US" err="1"/>
              <a:t>nell’arco</a:t>
            </a:r>
            <a:r>
              <a:rPr lang="en-US"/>
              <a:t> di </a:t>
            </a:r>
            <a:r>
              <a:rPr lang="en-US" err="1"/>
              <a:t>ogni</a:t>
            </a:r>
            <a:r>
              <a:rPr lang="en-US"/>
              <a:t> </a:t>
            </a:r>
            <a:r>
              <a:rPr lang="en-US" err="1"/>
              <a:t>ora</a:t>
            </a:r>
            <a:r>
              <a:rPr lang="en-US"/>
              <a:t> per poi </a:t>
            </a:r>
            <a:r>
              <a:rPr lang="en-US" err="1"/>
              <a:t>calcolarne</a:t>
            </a:r>
            <a:r>
              <a:rPr lang="en-US"/>
              <a:t> la media e </a:t>
            </a:r>
            <a:r>
              <a:rPr lang="en-US" err="1"/>
              <a:t>salvarla</a:t>
            </a:r>
            <a:r>
              <a:rPr lang="en-US"/>
              <a:t> </a:t>
            </a:r>
            <a:r>
              <a:rPr lang="en-US" err="1"/>
              <a:t>all’interno</a:t>
            </a:r>
            <a:r>
              <a:rPr lang="en-US"/>
              <a:t> del database.</a:t>
            </a:r>
          </a:p>
          <a:p>
            <a:r>
              <a:rPr lang="en-US"/>
              <a:t>Il </a:t>
            </a:r>
            <a:r>
              <a:rPr lang="en-US" b="1"/>
              <a:t>timing</a:t>
            </a:r>
            <a:r>
              <a:rPr lang="en-US"/>
              <a:t> </a:t>
            </a:r>
            <a:r>
              <a:rPr lang="en-US" err="1"/>
              <a:t>dei</a:t>
            </a:r>
            <a:r>
              <a:rPr lang="en-US"/>
              <a:t> </a:t>
            </a:r>
            <a:r>
              <a:rPr lang="en-US" err="1"/>
              <a:t>sensori</a:t>
            </a:r>
            <a:r>
              <a:rPr lang="en-US"/>
              <a:t> è </a:t>
            </a:r>
            <a:r>
              <a:rPr lang="en-US" err="1"/>
              <a:t>stato</a:t>
            </a:r>
            <a:r>
              <a:rPr lang="en-US"/>
              <a:t> </a:t>
            </a:r>
            <a:r>
              <a:rPr lang="en-US" err="1"/>
              <a:t>pensato</a:t>
            </a:r>
            <a:r>
              <a:rPr lang="en-US"/>
              <a:t> per </a:t>
            </a:r>
            <a:r>
              <a:rPr lang="en-US" err="1"/>
              <a:t>minimizzare</a:t>
            </a:r>
            <a:r>
              <a:rPr lang="en-US"/>
              <a:t> il </a:t>
            </a:r>
            <a:r>
              <a:rPr lang="en-US" err="1"/>
              <a:t>consumo</a:t>
            </a:r>
            <a:r>
              <a:rPr lang="en-US"/>
              <a:t> di </a:t>
            </a:r>
            <a:r>
              <a:rPr lang="en-US" err="1"/>
              <a:t>energia</a:t>
            </a:r>
            <a:r>
              <a:rPr lang="en-US"/>
              <a:t> ed </a:t>
            </a:r>
            <a:r>
              <a:rPr lang="en-US" err="1"/>
              <a:t>allineato</a:t>
            </a:r>
            <a:r>
              <a:rPr lang="en-US"/>
              <a:t> con il </a:t>
            </a:r>
            <a:r>
              <a:rPr lang="en-US" err="1"/>
              <a:t>salvataggio</a:t>
            </a:r>
            <a:r>
              <a:rPr lang="en-US"/>
              <a:t> </a:t>
            </a:r>
            <a:r>
              <a:rPr lang="en-US" err="1"/>
              <a:t>dei</a:t>
            </a:r>
            <a:r>
              <a:rPr lang="en-US"/>
              <a:t> </a:t>
            </a:r>
            <a:r>
              <a:rPr lang="en-US" err="1"/>
              <a:t>dati</a:t>
            </a:r>
            <a:r>
              <a:rPr lang="en-US"/>
              <a:t> </a:t>
            </a:r>
            <a:r>
              <a:rPr lang="en-US" err="1"/>
              <a:t>rilevati</a:t>
            </a:r>
            <a:r>
              <a:rPr lang="en-US"/>
              <a:t> </a:t>
            </a:r>
            <a:r>
              <a:rPr lang="en-US" err="1"/>
              <a:t>su</a:t>
            </a:r>
            <a:r>
              <a:rPr lang="en-US"/>
              <a:t> database.</a:t>
            </a:r>
          </a:p>
        </p:txBody>
      </p:sp>
      <p:sp>
        <p:nvSpPr>
          <p:cNvPr id="8" name="Segnaposto piè di pagina 5">
            <a:extLst>
              <a:ext uri="{FF2B5EF4-FFF2-40B4-BE49-F238E27FC236}">
                <a16:creationId xmlns:a16="http://schemas.microsoft.com/office/drawing/2014/main" id="{BEE04858-121D-3FAD-C7AA-D2E40851A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5118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40053"/>
            <a:ext cx="9143999" cy="5255840"/>
          </a:xfrm>
        </p:spPr>
        <p:txBody>
          <a:bodyPr>
            <a:normAutofit/>
          </a:bodyPr>
          <a:lstStyle/>
          <a:p>
            <a:r>
              <a:rPr lang="it-IT"/>
              <a:t>Una logica di </a:t>
            </a:r>
            <a:r>
              <a:rPr lang="it-IT" i="1" err="1"/>
              <a:t>debounce</a:t>
            </a:r>
            <a:r>
              <a:rPr lang="it-IT"/>
              <a:t> è stata applicata al sensore di </a:t>
            </a:r>
            <a:r>
              <a:rPr lang="it-IT" b="1"/>
              <a:t>tilt</a:t>
            </a:r>
            <a:r>
              <a:rPr lang="it-IT"/>
              <a:t>, in quanto il sensore non è molto preciso nella misurazione dell’inclinazione, e durante il cambio di stato il valore misurato potrebbe variare diverse volte tra LOW ed HIGH portando a false letture.</a:t>
            </a:r>
          </a:p>
          <a:p>
            <a:r>
              <a:rPr lang="en-US" err="1"/>
              <a:t>Essendo</a:t>
            </a:r>
            <a:r>
              <a:rPr lang="en-US"/>
              <a:t> </a:t>
            </a:r>
            <a:r>
              <a:rPr lang="en-US" b="1" err="1"/>
              <a:t>temperatura</a:t>
            </a:r>
            <a:r>
              <a:rPr lang="en-US" b="1"/>
              <a:t> ed </a:t>
            </a:r>
            <a:r>
              <a:rPr lang="en-US" b="1" err="1"/>
              <a:t>umidità</a:t>
            </a:r>
            <a:r>
              <a:rPr lang="en-US"/>
              <a:t> </a:t>
            </a:r>
            <a:r>
              <a:rPr lang="en-US" err="1"/>
              <a:t>i</a:t>
            </a:r>
            <a:r>
              <a:rPr lang="en-US"/>
              <a:t> </a:t>
            </a:r>
            <a:r>
              <a:rPr lang="en-US" err="1"/>
              <a:t>valori</a:t>
            </a:r>
            <a:r>
              <a:rPr lang="en-US"/>
              <a:t> </a:t>
            </a:r>
            <a:r>
              <a:rPr lang="en-US" err="1"/>
              <a:t>più</a:t>
            </a:r>
            <a:r>
              <a:rPr lang="en-US"/>
              <a:t> </a:t>
            </a:r>
            <a:r>
              <a:rPr lang="en-US" err="1"/>
              <a:t>importanti</a:t>
            </a:r>
            <a:r>
              <a:rPr lang="en-US"/>
              <a:t> rispetto al nostro use case, un </a:t>
            </a:r>
            <a:r>
              <a:rPr lang="en-US" err="1"/>
              <a:t>allarme</a:t>
            </a:r>
            <a:r>
              <a:rPr lang="en-US"/>
              <a:t> con buzzer è </a:t>
            </a:r>
            <a:r>
              <a:rPr lang="en-US" err="1"/>
              <a:t>stato</a:t>
            </a:r>
            <a:r>
              <a:rPr lang="en-US"/>
              <a:t> </a:t>
            </a:r>
            <a:r>
              <a:rPr lang="en-US" err="1"/>
              <a:t>associato</a:t>
            </a:r>
            <a:r>
              <a:rPr lang="en-US"/>
              <a:t> in </a:t>
            </a:r>
            <a:r>
              <a:rPr lang="en-US" err="1"/>
              <a:t>corrispondenza</a:t>
            </a:r>
            <a:r>
              <a:rPr lang="en-US"/>
              <a:t> </a:t>
            </a:r>
            <a:r>
              <a:rPr lang="en-US" err="1"/>
              <a:t>alla</a:t>
            </a:r>
            <a:r>
              <a:rPr lang="en-US"/>
              <a:t> </a:t>
            </a:r>
            <a:r>
              <a:rPr lang="en-US" err="1"/>
              <a:t>misurazione</a:t>
            </a:r>
            <a:r>
              <a:rPr lang="en-US"/>
              <a:t> di </a:t>
            </a:r>
            <a:r>
              <a:rPr lang="en-US" err="1"/>
              <a:t>valori</a:t>
            </a:r>
            <a:r>
              <a:rPr lang="en-US"/>
              <a:t> </a:t>
            </a:r>
            <a:r>
              <a:rPr lang="en-US" err="1"/>
              <a:t>anomali</a:t>
            </a:r>
            <a:r>
              <a:rPr lang="en-US"/>
              <a:t> </a:t>
            </a:r>
            <a:r>
              <a:rPr lang="en-US" err="1"/>
              <a:t>oltre</a:t>
            </a:r>
            <a:r>
              <a:rPr lang="en-US"/>
              <a:t> </a:t>
            </a:r>
            <a:r>
              <a:rPr lang="en-US" err="1"/>
              <a:t>una</a:t>
            </a:r>
            <a:r>
              <a:rPr lang="en-US"/>
              <a:t> </a:t>
            </a:r>
            <a:r>
              <a:rPr lang="en-US" err="1"/>
              <a:t>determinata</a:t>
            </a:r>
            <a:r>
              <a:rPr lang="en-US"/>
              <a:t> </a:t>
            </a:r>
            <a:r>
              <a:rPr lang="en-US" err="1"/>
              <a:t>soglia</a:t>
            </a:r>
            <a:r>
              <a:rPr lang="en-US"/>
              <a:t>.</a:t>
            </a:r>
          </a:p>
          <a:p>
            <a:r>
              <a:rPr lang="it-IT"/>
              <a:t>Mediante l’</a:t>
            </a:r>
            <a:r>
              <a:rPr lang="it-IT" b="1"/>
              <a:t>allarme</a:t>
            </a:r>
            <a:r>
              <a:rPr lang="it-IT"/>
              <a:t> è possibile segnalare all’utente finale la possibile presenza di valori anomali. Esso essere attivato o disattivato fisicamente, tramite un bottone oppure da remoto mediante un sito web ospitato sull'ESP8266.</a:t>
            </a:r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8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system: choices, parameters, use cases</a:t>
            </a:r>
          </a:p>
        </p:txBody>
      </p:sp>
      <p:sp>
        <p:nvSpPr>
          <p:cNvPr id="8" name="Segnaposto piè di pagina 5">
            <a:extLst>
              <a:ext uri="{FF2B5EF4-FFF2-40B4-BE49-F238E27FC236}">
                <a16:creationId xmlns:a16="http://schemas.microsoft.com/office/drawing/2014/main" id="{BEE04858-121D-3FAD-C7AA-D2E40851A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6271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Final remarks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9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Results, Discussion, conclusion </a:t>
            </a:r>
          </a:p>
        </p:txBody>
      </p:sp>
      <p:sp>
        <p:nvSpPr>
          <p:cNvPr id="10" name="Segnaposto piè di pagina 5">
            <a:extLst>
              <a:ext uri="{FF2B5EF4-FFF2-40B4-BE49-F238E27FC236}">
                <a16:creationId xmlns:a16="http://schemas.microsoft.com/office/drawing/2014/main" id="{0F33C374-3382-69F0-3C81-436EDDF12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E7BC8981-5E76-F3F7-8653-8AD979F0EE67}"/>
              </a:ext>
            </a:extLst>
          </p:cNvPr>
          <p:cNvSpPr txBox="1">
            <a:spLocks/>
          </p:cNvSpPr>
          <p:nvPr/>
        </p:nvSpPr>
        <p:spPr>
          <a:xfrm>
            <a:off x="0" y="1040053"/>
            <a:ext cx="9143999" cy="828001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/>
              <a:t>Ogni valore rilevato dal sistema è visualizzabile tramite il sito web ospitato dal sistema e all’interno del database MySQL.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271BB5C-40E0-98DC-3365-CDCBBF1C9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5" r="3778"/>
          <a:stretch/>
        </p:blipFill>
        <p:spPr>
          <a:xfrm>
            <a:off x="3971354" y="2452300"/>
            <a:ext cx="5137710" cy="2555046"/>
          </a:xfrm>
          <a:prstGeom prst="rect">
            <a:avLst/>
          </a:prstGeom>
        </p:spPr>
      </p:pic>
      <p:grpSp>
        <p:nvGrpSpPr>
          <p:cNvPr id="7" name="Gruppo 6">
            <a:extLst>
              <a:ext uri="{FF2B5EF4-FFF2-40B4-BE49-F238E27FC236}">
                <a16:creationId xmlns:a16="http://schemas.microsoft.com/office/drawing/2014/main" id="{6BAE8B59-EE9F-B8F3-1FCD-C666C6569B22}"/>
              </a:ext>
            </a:extLst>
          </p:cNvPr>
          <p:cNvGrpSpPr/>
          <p:nvPr/>
        </p:nvGrpSpPr>
        <p:grpSpPr>
          <a:xfrm>
            <a:off x="-1" y="2223757"/>
            <a:ext cx="3499867" cy="3539455"/>
            <a:chOff x="-1" y="2020557"/>
            <a:chExt cx="3499867" cy="3539455"/>
          </a:xfrm>
        </p:grpSpPr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EA1C33AF-5A09-4777-B434-258EF512AE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381" r="24007"/>
            <a:stretch/>
          </p:blipFill>
          <p:spPr>
            <a:xfrm>
              <a:off x="-1" y="2020557"/>
              <a:ext cx="3499867" cy="3539455"/>
            </a:xfrm>
            <a:prstGeom prst="rect">
              <a:avLst/>
            </a:prstGeom>
          </p:spPr>
        </p:pic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44F67A5C-453A-6491-FB6E-86DEE61744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813" r="77421" b="93389"/>
            <a:stretch/>
          </p:blipFill>
          <p:spPr>
            <a:xfrm>
              <a:off x="1376363" y="2020557"/>
              <a:ext cx="753970" cy="2339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74933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ella">
  <a:themeElements>
    <a:clrScheme name="Blu cal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Sella.thmx</Template>
  <TotalTime>0</TotalTime>
  <Application>Microsoft Office PowerPoint</Application>
  <PresentationFormat>On-screen Show (4:3)</PresentationFormat>
  <Slides>10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Sella</vt:lpstr>
      <vt:lpstr>PowerPoint Presentation</vt:lpstr>
      <vt:lpstr>Materials</vt:lpstr>
      <vt:lpstr>Materials</vt:lpstr>
      <vt:lpstr>Materials</vt:lpstr>
      <vt:lpstr>Materials</vt:lpstr>
      <vt:lpstr>Materials</vt:lpstr>
      <vt:lpstr>Method</vt:lpstr>
      <vt:lpstr>Method</vt:lpstr>
      <vt:lpstr>Final remarks</vt:lpstr>
      <vt:lpstr>Final remarks</vt:lpstr>
    </vt:vector>
  </TitlesOfParts>
  <Company>unisa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Informatica Applicata</dc:title>
  <dc:creator>Paolo</dc:creator>
  <cp:revision>1</cp:revision>
  <cp:lastPrinted>2019-04-08T11:17:13Z</cp:lastPrinted>
  <dcterms:created xsi:type="dcterms:W3CDTF">2011-04-16T15:48:33Z</dcterms:created>
  <dcterms:modified xsi:type="dcterms:W3CDTF">2024-05-07T13:30:33Z</dcterms:modified>
</cp:coreProperties>
</file>

<file path=docProps/thumbnail.jpeg>
</file>